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4462-54A3-424A-B469-C5A081949213}" type="datetimeFigureOut">
              <a:rPr lang="es-ES" smtClean="0"/>
              <a:t>10/02/2023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5EF6-B38F-44B8-897E-CA949EA506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036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4462-54A3-424A-B469-C5A081949213}" type="datetimeFigureOut">
              <a:rPr lang="es-ES" smtClean="0"/>
              <a:t>10/02/2023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5EF6-B38F-44B8-897E-CA949EA506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0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4462-54A3-424A-B469-C5A081949213}" type="datetimeFigureOut">
              <a:rPr lang="es-ES" smtClean="0"/>
              <a:t>10/02/2023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5EF6-B38F-44B8-897E-CA949EA506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716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4462-54A3-424A-B469-C5A081949213}" type="datetimeFigureOut">
              <a:rPr lang="es-ES" smtClean="0"/>
              <a:t>10/02/2023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5EF6-B38F-44B8-897E-CA949EA506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18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4462-54A3-424A-B469-C5A081949213}" type="datetimeFigureOut">
              <a:rPr lang="es-ES" smtClean="0"/>
              <a:t>10/02/2023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5EF6-B38F-44B8-897E-CA949EA506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324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4462-54A3-424A-B469-C5A081949213}" type="datetimeFigureOut">
              <a:rPr lang="es-ES" smtClean="0"/>
              <a:t>10/02/2023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5EF6-B38F-44B8-897E-CA949EA506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4462-54A3-424A-B469-C5A081949213}" type="datetimeFigureOut">
              <a:rPr lang="es-ES" smtClean="0"/>
              <a:t>10/02/2023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5EF6-B38F-44B8-897E-CA949EA506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05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4462-54A3-424A-B469-C5A081949213}" type="datetimeFigureOut">
              <a:rPr lang="es-ES" smtClean="0"/>
              <a:t>10/02/2023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5EF6-B38F-44B8-897E-CA949EA506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24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4462-54A3-424A-B469-C5A081949213}" type="datetimeFigureOut">
              <a:rPr lang="es-ES" smtClean="0"/>
              <a:t>10/02/2023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5EF6-B38F-44B8-897E-CA949EA506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551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4462-54A3-424A-B469-C5A081949213}" type="datetimeFigureOut">
              <a:rPr lang="es-ES" smtClean="0"/>
              <a:t>10/02/2023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5EF6-B38F-44B8-897E-CA949EA506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271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4462-54A3-424A-B469-C5A081949213}" type="datetimeFigureOut">
              <a:rPr lang="es-ES" smtClean="0"/>
              <a:t>10/02/2023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5EF6-B38F-44B8-897E-CA949EA506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44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D4462-54A3-424A-B469-C5A081949213}" type="datetimeFigureOut">
              <a:rPr lang="es-ES" smtClean="0"/>
              <a:t>10/02/2023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B5EF6-B38F-44B8-897E-CA949EA506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30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5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7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2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26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4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4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391"/>
            <a:ext cx="12193044" cy="696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77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2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608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DiseñoPrensa</dc:creator>
  <cp:lastModifiedBy>DiseñoPrensa</cp:lastModifiedBy>
  <cp:revision>1</cp:revision>
  <dcterms:created xsi:type="dcterms:W3CDTF">2023-02-10T16:22:27Z</dcterms:created>
  <dcterms:modified xsi:type="dcterms:W3CDTF">2023-02-10T16:23:03Z</dcterms:modified>
</cp:coreProperties>
</file>