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1" r:id="rId2"/>
  </p:sldMasterIdLst>
  <p:notesMasterIdLst>
    <p:notesMasterId r:id="rId18"/>
  </p:notesMasterIdLst>
  <p:sldIdLst>
    <p:sldId id="256" r:id="rId3"/>
    <p:sldId id="257" r:id="rId4"/>
    <p:sldId id="271" r:id="rId5"/>
    <p:sldId id="258" r:id="rId6"/>
    <p:sldId id="272" r:id="rId7"/>
    <p:sldId id="259" r:id="rId8"/>
    <p:sldId id="279" r:id="rId9"/>
    <p:sldId id="273" r:id="rId10"/>
    <p:sldId id="261" r:id="rId11"/>
    <p:sldId id="262" r:id="rId12"/>
    <p:sldId id="263" r:id="rId13"/>
    <p:sldId id="276" r:id="rId14"/>
    <p:sldId id="277" r:id="rId15"/>
    <p:sldId id="278" r:id="rId16"/>
    <p:sldId id="270" r:id="rId17"/>
  </p:sldIdLst>
  <p:sldSz cx="24384000" cy="13716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elvetica Neue" panose="020B0604020202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269" y="-77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notesMaster" Target="notesMasters/notesMaster1.xml" /><Relationship Id="rId26" Type="http://schemas.openxmlformats.org/officeDocument/2006/relationships/font" Target="fonts/font8.fntdata" /><Relationship Id="rId3" Type="http://schemas.openxmlformats.org/officeDocument/2006/relationships/slide" Target="slides/slide1.xml" /><Relationship Id="rId21" Type="http://schemas.openxmlformats.org/officeDocument/2006/relationships/font" Target="fonts/font3.fntdata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font" Target="fonts/font7.fntdata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font" Target="fonts/font2.fntdata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font" Target="fonts/font6.fntdata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font" Target="fonts/font5.fntdata" /><Relationship Id="rId28" Type="http://schemas.openxmlformats.org/officeDocument/2006/relationships/viewProps" Target="viewProps.xml" /><Relationship Id="rId10" Type="http://schemas.openxmlformats.org/officeDocument/2006/relationships/slide" Target="slides/slide8.xml" /><Relationship Id="rId19" Type="http://schemas.openxmlformats.org/officeDocument/2006/relationships/font" Target="fonts/font1.fntdata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font" Target="fonts/font4.fntdata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28970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1248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9022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098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0947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9242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3199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9578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6253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6253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1503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2113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2113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2113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2113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15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676399" y="460375"/>
            <a:ext cx="21031202" cy="319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676399" y="3651250"/>
            <a:ext cx="21031202" cy="1006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7221200" y="12802234"/>
            <a:ext cx="5486400" cy="55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228600" marR="0" lvl="0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marR="0" lvl="1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marR="0" lvl="2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marR="0" lvl="3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marR="0" lvl="4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" marR="0" lvl="5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" marR="0" lvl="6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28600" marR="0" lvl="7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" marR="0" lvl="8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lvl="0" indent="-22860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Char char="●"/>
            </a:pPr>
            <a:fld id="{00000000-1234-1234-1234-123412341234}" type="slidenum">
              <a:rPr lang="es-ES"/>
              <a:pPr marL="228600" lvl="0" indent="-228600" algn="r" rtl="0"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Noto Sans Symbols"/>
                <a:buChar char="●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>
  <p:cSld name="Título vertical y text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17449800" y="-3"/>
            <a:ext cx="5257800" cy="13084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1676399" y="730248"/>
            <a:ext cx="15468603" cy="1298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7221200" y="12802234"/>
            <a:ext cx="5486400" cy="55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228600" marR="0" lvl="0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marR="0" lvl="1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marR="0" lvl="2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marR="0" lvl="3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marR="0" lvl="4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" marR="0" lvl="5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" marR="0" lvl="6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28600" marR="0" lvl="7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" marR="0" lvl="8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lvl="0" indent="-22860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Char char="●"/>
            </a:pPr>
            <a:fld id="{00000000-1234-1234-1234-123412341234}" type="slidenum">
              <a:rPr lang="es-ES"/>
              <a:pPr marL="228600" lvl="0" indent="-228600" algn="r" rtl="0"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Noto Sans Symbols"/>
                <a:buChar char="●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>
            <a:spLocks noGrp="1"/>
          </p:cNvSpPr>
          <p:nvPr>
            <p:ph type="title"/>
          </p:nvPr>
        </p:nvSpPr>
        <p:spPr>
          <a:xfrm>
            <a:off x="1676399" y="460375"/>
            <a:ext cx="21031202" cy="319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1"/>
          </p:nvPr>
        </p:nvSpPr>
        <p:spPr>
          <a:xfrm>
            <a:off x="1676399" y="3651250"/>
            <a:ext cx="21031202" cy="1006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sldNum" idx="12"/>
          </p:nvPr>
        </p:nvSpPr>
        <p:spPr>
          <a:xfrm>
            <a:off x="17221200" y="12802234"/>
            <a:ext cx="5486400" cy="551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228600" lvl="0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lvl="1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lvl="2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lvl="3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lvl="4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" lvl="5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" lvl="6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28600" lvl="7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" lvl="8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lvl="0" indent="-22860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Char char="●"/>
            </a:pPr>
            <a:fld id="{00000000-1234-1234-1234-123412341234}" type="slidenum">
              <a:rPr lang="es-ES"/>
              <a:pPr marL="228600" lvl="0" indent="-228600" algn="r" rtl="0"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Char char="●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>
            <a:spLocks noGrp="1"/>
          </p:cNvSpPr>
          <p:nvPr>
            <p:ph type="title"/>
          </p:nvPr>
        </p:nvSpPr>
        <p:spPr>
          <a:xfrm>
            <a:off x="1663699" y="-2"/>
            <a:ext cx="21031202" cy="9124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body" idx="1"/>
          </p:nvPr>
        </p:nvSpPr>
        <p:spPr>
          <a:xfrm>
            <a:off x="1663699" y="9178925"/>
            <a:ext cx="21031202" cy="453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Noto Sans Symbols"/>
              <a:buNone/>
              <a:defRPr sz="4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Noto Sans Symbols"/>
              <a:buNone/>
              <a:defRPr sz="4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Noto Sans Symbols"/>
              <a:buNone/>
              <a:defRPr sz="4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Noto Sans Symbols"/>
              <a:buNone/>
              <a:defRPr sz="48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Noto Sans Symbols"/>
              <a:buNone/>
              <a:defRPr sz="48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sldNum" idx="12"/>
          </p:nvPr>
        </p:nvSpPr>
        <p:spPr>
          <a:xfrm>
            <a:off x="17221200" y="12802234"/>
            <a:ext cx="5486400" cy="551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228600" lvl="0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lvl="1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lvl="2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lvl="3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lvl="4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" lvl="5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" lvl="6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28600" lvl="7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" lvl="8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lvl="0" indent="-22860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Char char="●"/>
            </a:pPr>
            <a:fld id="{00000000-1234-1234-1234-123412341234}" type="slidenum">
              <a:rPr lang="es-ES"/>
              <a:pPr marL="228600" lvl="0" indent="-228600" algn="r" rtl="0"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Char char="●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8"/>
          <p:cNvSpPr txBox="1">
            <a:spLocks noGrp="1"/>
          </p:cNvSpPr>
          <p:nvPr>
            <p:ph type="title"/>
          </p:nvPr>
        </p:nvSpPr>
        <p:spPr>
          <a:xfrm>
            <a:off x="1676399" y="460375"/>
            <a:ext cx="21031202" cy="319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body" idx="1"/>
          </p:nvPr>
        </p:nvSpPr>
        <p:spPr>
          <a:xfrm>
            <a:off x="1676399" y="3651250"/>
            <a:ext cx="10363201" cy="1006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sldNum" idx="12"/>
          </p:nvPr>
        </p:nvSpPr>
        <p:spPr>
          <a:xfrm>
            <a:off x="17221200" y="12802234"/>
            <a:ext cx="5486400" cy="551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228600" lvl="0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lvl="1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lvl="2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lvl="3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lvl="4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" lvl="5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" lvl="6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28600" lvl="7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" lvl="8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lvl="0" indent="-22860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Char char="●"/>
            </a:pPr>
            <a:fld id="{00000000-1234-1234-1234-123412341234}" type="slidenum">
              <a:rPr lang="es-ES"/>
              <a:pPr marL="228600" lvl="0" indent="-228600" algn="r" rtl="0"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Char char="●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9"/>
          <p:cNvSpPr txBox="1">
            <a:spLocks noGrp="1"/>
          </p:cNvSpPr>
          <p:nvPr>
            <p:ph type="title"/>
          </p:nvPr>
        </p:nvSpPr>
        <p:spPr>
          <a:xfrm>
            <a:off x="1679575" y="730248"/>
            <a:ext cx="21031202" cy="265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body" idx="1"/>
          </p:nvPr>
        </p:nvSpPr>
        <p:spPr>
          <a:xfrm>
            <a:off x="1679575" y="3362326"/>
            <a:ext cx="10315576" cy="1647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Font typeface="Noto Sans Symbols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Font typeface="Noto Sans Symbols"/>
              <a:buNone/>
              <a:defRPr sz="48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Font typeface="Noto Sans Symbols"/>
              <a:buNone/>
              <a:defRPr sz="48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Font typeface="Noto Sans Symbols"/>
              <a:buNone/>
              <a:defRPr sz="48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Font typeface="Noto Sans Symbols"/>
              <a:buNone/>
              <a:defRPr sz="48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sldNum" idx="12"/>
          </p:nvPr>
        </p:nvSpPr>
        <p:spPr>
          <a:xfrm>
            <a:off x="17221200" y="12802234"/>
            <a:ext cx="5486400" cy="551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228600" lvl="0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lvl="1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lvl="2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lvl="3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lvl="4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" lvl="5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" lvl="6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28600" lvl="7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" lvl="8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lvl="0" indent="-22860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Char char="●"/>
            </a:pPr>
            <a:fld id="{00000000-1234-1234-1234-123412341234}" type="slidenum">
              <a:rPr lang="es-ES"/>
              <a:pPr marL="228600" lvl="0" indent="-228600" algn="r" rtl="0"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Char char="●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 txBox="1">
            <a:spLocks noGrp="1"/>
          </p:cNvSpPr>
          <p:nvPr>
            <p:ph type="title"/>
          </p:nvPr>
        </p:nvSpPr>
        <p:spPr>
          <a:xfrm>
            <a:off x="1676399" y="0"/>
            <a:ext cx="21031202" cy="411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9" name="Google Shape;119;p30"/>
          <p:cNvSpPr txBox="1">
            <a:spLocks noGrp="1"/>
          </p:cNvSpPr>
          <p:nvPr>
            <p:ph type="sldNum" idx="12"/>
          </p:nvPr>
        </p:nvSpPr>
        <p:spPr>
          <a:xfrm>
            <a:off x="17221200" y="12802234"/>
            <a:ext cx="5486400" cy="551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228600" lvl="0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lvl="1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lvl="2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lvl="3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lvl="4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" lvl="5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" lvl="6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28600" lvl="7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" lvl="8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lvl="0" indent="-22860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Char char="●"/>
            </a:pPr>
            <a:fld id="{00000000-1234-1234-1234-123412341234}" type="slidenum">
              <a:rPr lang="es-ES"/>
              <a:pPr marL="228600" lvl="0" indent="-228600" algn="r" rtl="0"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Char char="●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>
  <p:cSld name="Contenido con título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1679575" y="-2"/>
            <a:ext cx="7864476" cy="4114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1"/>
          </p:nvPr>
        </p:nvSpPr>
        <p:spPr>
          <a:xfrm>
            <a:off x="10366375" y="1974849"/>
            <a:ext cx="12344400" cy="11741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622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200"/>
              <a:buChar char="•"/>
              <a:defRPr sz="6200"/>
            </a:lvl1pPr>
            <a:lvl2pPr marL="914400" lvl="1" indent="-622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200"/>
              <a:buChar char="•"/>
              <a:defRPr sz="6200"/>
            </a:lvl2pPr>
            <a:lvl3pPr marL="1371600" lvl="2" indent="-622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200"/>
              <a:buChar char="•"/>
              <a:defRPr sz="6200"/>
            </a:lvl3pPr>
            <a:lvl4pPr marL="1828800" lvl="3" indent="-622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200"/>
              <a:buChar char="•"/>
              <a:defRPr sz="6200"/>
            </a:lvl4pPr>
            <a:lvl5pPr marL="2286000" lvl="4" indent="-622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200"/>
              <a:buChar char="•"/>
              <a:defRPr sz="6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sldNum" idx="12"/>
          </p:nvPr>
        </p:nvSpPr>
        <p:spPr>
          <a:xfrm>
            <a:off x="17221200" y="12802234"/>
            <a:ext cx="5486400" cy="551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228600" lvl="0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lvl="1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lvl="2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lvl="3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lvl="4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" lvl="5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" lvl="6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28600" lvl="7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" lvl="8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lvl="0" indent="-22860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Char char="●"/>
            </a:pPr>
            <a:fld id="{00000000-1234-1234-1234-123412341234}" type="slidenum">
              <a:rPr lang="es-ES"/>
              <a:pPr marL="228600" lvl="0" indent="-228600" algn="r" rtl="0"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Char char="●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>
  <p:cSld name="Imagen con título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1679575" y="-2"/>
            <a:ext cx="7864476" cy="4114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1679575" y="4114800"/>
            <a:ext cx="7864476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Noto Sans Symbols"/>
              <a:buNone/>
              <a:defRPr sz="30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Noto Sans Symbols"/>
              <a:buNone/>
              <a:defRPr sz="30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Noto Sans Symbols"/>
              <a:buNone/>
              <a:defRPr sz="30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Noto Sans Symbols"/>
              <a:buNone/>
              <a:defRPr sz="3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Noto Sans Symbols"/>
              <a:buNone/>
              <a:defRPr sz="3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sldNum" idx="12"/>
          </p:nvPr>
        </p:nvSpPr>
        <p:spPr>
          <a:xfrm>
            <a:off x="17221200" y="12802234"/>
            <a:ext cx="5486400" cy="551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228600" lvl="0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lvl="1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lvl="2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lvl="3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lvl="4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" lvl="5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" lvl="6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28600" lvl="7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" lvl="8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lvl="0" indent="-22860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Char char="●"/>
            </a:pPr>
            <a:fld id="{00000000-1234-1234-1234-123412341234}" type="slidenum">
              <a:rPr lang="es-ES"/>
              <a:pPr marL="228600" lvl="0" indent="-228600" algn="r" rtl="0"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Char char="●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>
  <p:cSld name="Título y texto vertical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>
            <a:spLocks noGrp="1"/>
          </p:cNvSpPr>
          <p:nvPr>
            <p:ph type="title"/>
          </p:nvPr>
        </p:nvSpPr>
        <p:spPr>
          <a:xfrm>
            <a:off x="1676399" y="460375"/>
            <a:ext cx="21031202" cy="319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body" idx="1"/>
          </p:nvPr>
        </p:nvSpPr>
        <p:spPr>
          <a:xfrm>
            <a:off x="1676399" y="3651250"/>
            <a:ext cx="21031202" cy="1006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sldNum" idx="12"/>
          </p:nvPr>
        </p:nvSpPr>
        <p:spPr>
          <a:xfrm>
            <a:off x="17221200" y="12802234"/>
            <a:ext cx="5486400" cy="551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228600" lvl="0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lvl="1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lvl="2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lvl="3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lvl="4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" lvl="5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" lvl="6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28600" lvl="7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" lvl="8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lvl="0" indent="-22860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Char char="●"/>
            </a:pPr>
            <a:fld id="{00000000-1234-1234-1234-123412341234}" type="slidenum">
              <a:rPr lang="es-ES"/>
              <a:pPr marL="228600" lvl="0" indent="-228600" algn="r" rtl="0"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Char char="●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>
  <p:cSld name="Título vertical y texto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"/>
          <p:cNvSpPr txBox="1">
            <a:spLocks noGrp="1"/>
          </p:cNvSpPr>
          <p:nvPr>
            <p:ph type="title"/>
          </p:nvPr>
        </p:nvSpPr>
        <p:spPr>
          <a:xfrm>
            <a:off x="17449800" y="-2"/>
            <a:ext cx="5257800" cy="1308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1"/>
          </p:nvPr>
        </p:nvSpPr>
        <p:spPr>
          <a:xfrm>
            <a:off x="1676399" y="730248"/>
            <a:ext cx="15468603" cy="1298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sldNum" idx="12"/>
          </p:nvPr>
        </p:nvSpPr>
        <p:spPr>
          <a:xfrm>
            <a:off x="17221200" y="12802234"/>
            <a:ext cx="5486400" cy="551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228600" lvl="0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lvl="1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lvl="2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lvl="3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lvl="4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" lvl="5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" lvl="6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28600" lvl="7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" lvl="8" indent="-76200" algn="r">
              <a:spcBef>
                <a:spcPts val="0"/>
              </a:spcBef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lvl="0" indent="-22860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Char char="●"/>
            </a:pPr>
            <a:fld id="{00000000-1234-1234-1234-123412341234}" type="slidenum">
              <a:rPr lang="es-ES"/>
              <a:pPr marL="228600" lvl="0" indent="-228600" algn="r" rtl="0"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Char char="●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663699" y="-3"/>
            <a:ext cx="21031202" cy="912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663699" y="9178925"/>
            <a:ext cx="21031202" cy="453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Calibri"/>
              <a:buNone/>
              <a:defRPr sz="4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Calibri"/>
              <a:buNone/>
              <a:defRPr sz="4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Calibri"/>
              <a:buNone/>
              <a:defRPr sz="4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Calibri"/>
              <a:buNone/>
              <a:defRPr sz="48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Calibri"/>
              <a:buNone/>
              <a:defRPr sz="48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7221200" y="12802234"/>
            <a:ext cx="5486400" cy="55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228600" marR="0" lvl="0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marR="0" lvl="1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marR="0" lvl="2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marR="0" lvl="3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marR="0" lvl="4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" marR="0" lvl="5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" marR="0" lvl="6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28600" marR="0" lvl="7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" marR="0" lvl="8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lvl="0" indent="-22860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Char char="●"/>
            </a:pPr>
            <a:fld id="{00000000-1234-1234-1234-123412341234}" type="slidenum">
              <a:rPr lang="es-ES"/>
              <a:pPr marL="228600" lvl="0" indent="-228600" algn="r" rtl="0"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Noto Sans Symbols"/>
                <a:buChar char="●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676399" y="460375"/>
            <a:ext cx="21031202" cy="319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1676399" y="3651250"/>
            <a:ext cx="10363201" cy="1006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7221200" y="12802234"/>
            <a:ext cx="5486400" cy="55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228600" marR="0" lvl="0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marR="0" lvl="1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marR="0" lvl="2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marR="0" lvl="3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marR="0" lvl="4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" marR="0" lvl="5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" marR="0" lvl="6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28600" marR="0" lvl="7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" marR="0" lvl="8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lvl="0" indent="-22860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Char char="●"/>
            </a:pPr>
            <a:fld id="{00000000-1234-1234-1234-123412341234}" type="slidenum">
              <a:rPr lang="es-ES"/>
              <a:pPr marL="228600" lvl="0" indent="-228600" algn="r" rtl="0"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Noto Sans Symbols"/>
                <a:buChar char="●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679575" y="730248"/>
            <a:ext cx="21031202" cy="265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1679575" y="3362326"/>
            <a:ext cx="10315576" cy="1647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Font typeface="Calibri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Font typeface="Calibri"/>
              <a:buNone/>
              <a:defRPr sz="48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Font typeface="Calibri"/>
              <a:buNone/>
              <a:defRPr sz="48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Font typeface="Calibri"/>
              <a:buNone/>
              <a:defRPr sz="48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Font typeface="Calibri"/>
              <a:buNone/>
              <a:defRPr sz="48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17221200" y="12802234"/>
            <a:ext cx="5486400" cy="55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228600" marR="0" lvl="0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marR="0" lvl="1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marR="0" lvl="2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marR="0" lvl="3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marR="0" lvl="4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" marR="0" lvl="5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" marR="0" lvl="6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28600" marR="0" lvl="7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" marR="0" lvl="8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lvl="0" indent="-22860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Char char="●"/>
            </a:pPr>
            <a:fld id="{00000000-1234-1234-1234-123412341234}" type="slidenum">
              <a:rPr lang="es-ES"/>
              <a:pPr marL="228600" lvl="0" indent="-228600" algn="r" rtl="0"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Noto Sans Symbols"/>
                <a:buChar char="●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676399" y="0"/>
            <a:ext cx="21031202" cy="411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7221200" y="12802234"/>
            <a:ext cx="5486400" cy="55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228600" marR="0" lvl="0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marR="0" lvl="1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marR="0" lvl="2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marR="0" lvl="3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marR="0" lvl="4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" marR="0" lvl="5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" marR="0" lvl="6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28600" marR="0" lvl="7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" marR="0" lvl="8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lvl="0" indent="-22860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Char char="●"/>
            </a:pPr>
            <a:fld id="{00000000-1234-1234-1234-123412341234}" type="slidenum">
              <a:rPr lang="es-ES"/>
              <a:pPr marL="228600" lvl="0" indent="-228600" algn="r" rtl="0"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Noto Sans Symbols"/>
                <a:buChar char="●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17221200" y="12802234"/>
            <a:ext cx="5486400" cy="55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228600" marR="0" lvl="0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marR="0" lvl="1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marR="0" lvl="2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marR="0" lvl="3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marR="0" lvl="4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" marR="0" lvl="5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" marR="0" lvl="6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28600" marR="0" lvl="7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" marR="0" lvl="8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lvl="0" indent="-22860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Char char="●"/>
            </a:pPr>
            <a:fld id="{00000000-1234-1234-1234-123412341234}" type="slidenum">
              <a:rPr lang="es-ES"/>
              <a:pPr marL="228600" lvl="0" indent="-228600" algn="r" rtl="0"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Noto Sans Symbols"/>
                <a:buChar char="●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>
  <p:cSld name="Contenido con título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1679575" y="-3"/>
            <a:ext cx="7864476" cy="411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10366375" y="1974849"/>
            <a:ext cx="12344400" cy="1174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622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200"/>
              <a:buChar char="•"/>
              <a:defRPr sz="6200"/>
            </a:lvl1pPr>
            <a:lvl2pPr marL="914400" lvl="1" indent="-622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200"/>
              <a:buChar char="•"/>
              <a:defRPr sz="6200"/>
            </a:lvl2pPr>
            <a:lvl3pPr marL="1371600" lvl="2" indent="-622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200"/>
              <a:buChar char="•"/>
              <a:defRPr sz="6200"/>
            </a:lvl3pPr>
            <a:lvl4pPr marL="1828800" lvl="3" indent="-622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200"/>
              <a:buChar char="•"/>
              <a:defRPr sz="6200"/>
            </a:lvl4pPr>
            <a:lvl5pPr marL="2286000" lvl="4" indent="-622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200"/>
              <a:buChar char="•"/>
              <a:defRPr sz="6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7221200" y="12802234"/>
            <a:ext cx="5486400" cy="55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228600" marR="0" lvl="0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marR="0" lvl="1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marR="0" lvl="2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marR="0" lvl="3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marR="0" lvl="4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" marR="0" lvl="5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" marR="0" lvl="6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28600" marR="0" lvl="7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" marR="0" lvl="8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lvl="0" indent="-22860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Char char="●"/>
            </a:pPr>
            <a:fld id="{00000000-1234-1234-1234-123412341234}" type="slidenum">
              <a:rPr lang="es-ES"/>
              <a:pPr marL="228600" lvl="0" indent="-228600" algn="r" rtl="0"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Noto Sans Symbols"/>
                <a:buChar char="●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>
  <p:cSld name="Imagen con título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1679575" y="-3"/>
            <a:ext cx="7864476" cy="411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1679575" y="4114800"/>
            <a:ext cx="7864476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None/>
              <a:defRPr sz="30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None/>
              <a:defRPr sz="30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None/>
              <a:defRPr sz="30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None/>
              <a:defRPr sz="3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None/>
              <a:defRPr sz="3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17221200" y="12802234"/>
            <a:ext cx="5486400" cy="55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228600" marR="0" lvl="0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marR="0" lvl="1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marR="0" lvl="2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marR="0" lvl="3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marR="0" lvl="4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" marR="0" lvl="5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" marR="0" lvl="6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28600" marR="0" lvl="7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" marR="0" lvl="8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lvl="0" indent="-22860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Char char="●"/>
            </a:pPr>
            <a:fld id="{00000000-1234-1234-1234-123412341234}" type="slidenum">
              <a:rPr lang="es-ES"/>
              <a:pPr marL="228600" lvl="0" indent="-228600" algn="r" rtl="0"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Noto Sans Symbols"/>
                <a:buChar char="●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>
  <p:cSld name="Título y texto vertica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1676399" y="460375"/>
            <a:ext cx="21031202" cy="319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1676399" y="3651250"/>
            <a:ext cx="21031202" cy="1006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17221200" y="12802234"/>
            <a:ext cx="5486400" cy="55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228600" marR="0" lvl="0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marR="0" lvl="1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marR="0" lvl="2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marR="0" lvl="3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marR="0" lvl="4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" marR="0" lvl="5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" marR="0" lvl="6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28600" marR="0" lvl="7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" marR="0" lvl="8" indent="-76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lvl="0" indent="-22860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Char char="●"/>
            </a:pPr>
            <a:fld id="{00000000-1234-1234-1234-123412341234}" type="slidenum">
              <a:rPr lang="es-ES"/>
              <a:pPr marL="228600" lvl="0" indent="-228600" algn="r" rtl="0"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Noto Sans Symbols"/>
                <a:buChar char="●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12.xml" /><Relationship Id="rId1" Type="http://schemas.openxmlformats.org/officeDocument/2006/relationships/slideLayout" Target="../slideLayouts/slideLayout11.xml" /><Relationship Id="rId6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5.xml" /><Relationship Id="rId10" Type="http://schemas.openxmlformats.org/officeDocument/2006/relationships/theme" Target="../theme/theme2.xml" /><Relationship Id="rId4" Type="http://schemas.openxmlformats.org/officeDocument/2006/relationships/slideLayout" Target="../slideLayouts/slideLayout14.xml" /><Relationship Id="rId9" Type="http://schemas.openxmlformats.org/officeDocument/2006/relationships/slideLayout" Target="../slideLayouts/slideLayout1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76399" y="460375"/>
            <a:ext cx="21031202" cy="319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600"/>
              <a:buFont typeface="Noto Sans Symbols"/>
              <a:buChar char="●"/>
              <a:defRPr sz="86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600"/>
              <a:buFont typeface="Noto Sans Symbols"/>
              <a:buChar char="●"/>
              <a:defRPr sz="86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600"/>
              <a:buFont typeface="Noto Sans Symbols"/>
              <a:buChar char="●"/>
              <a:defRPr sz="86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600"/>
              <a:buFont typeface="Noto Sans Symbols"/>
              <a:buChar char="●"/>
              <a:defRPr sz="86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600"/>
              <a:buFont typeface="Noto Sans Symbols"/>
              <a:buChar char="●"/>
              <a:defRPr sz="86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600"/>
              <a:buFont typeface="Noto Sans Symbols"/>
              <a:buChar char="●"/>
              <a:defRPr sz="86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600"/>
              <a:buFont typeface="Noto Sans Symbols"/>
              <a:buChar char="●"/>
              <a:defRPr sz="86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600"/>
              <a:buFont typeface="Noto Sans Symbols"/>
              <a:buChar char="●"/>
              <a:defRPr sz="86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600"/>
              <a:buFont typeface="Noto Sans Symbols"/>
              <a:buChar char="●"/>
              <a:defRPr sz="86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76399" y="3651250"/>
            <a:ext cx="21031202" cy="1006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400"/>
              <a:buFont typeface="Arial"/>
              <a:buChar char="•"/>
              <a:defRPr sz="5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400"/>
              <a:buFont typeface="Arial"/>
              <a:buChar char="•"/>
              <a:defRPr sz="5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400"/>
              <a:buFont typeface="Arial"/>
              <a:buChar char="•"/>
              <a:defRPr sz="5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400"/>
              <a:buFont typeface="Arial"/>
              <a:buChar char="•"/>
              <a:defRPr sz="5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400"/>
              <a:buFont typeface="Arial"/>
              <a:buChar char="•"/>
              <a:defRPr sz="5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400"/>
              <a:buFont typeface="Arial"/>
              <a:buChar char="•"/>
              <a:defRPr sz="5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400"/>
              <a:buFont typeface="Arial"/>
              <a:buChar char="•"/>
              <a:defRPr sz="5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400"/>
              <a:buFont typeface="Arial"/>
              <a:buChar char="•"/>
              <a:defRPr sz="5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400"/>
              <a:buFont typeface="Arial"/>
              <a:buChar char="•"/>
              <a:defRPr sz="5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221200" y="12802234"/>
            <a:ext cx="5486400" cy="55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22860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marR="0" lvl="1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marR="0" lvl="2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marR="0" lvl="3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marR="0" lvl="4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" marR="0" lvl="5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" marR="0" lvl="6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28600" marR="0" lvl="7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" marR="0" lvl="8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lvl="0" indent="-22860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Char char="●"/>
            </a:pPr>
            <a:fld id="{00000000-1234-1234-1234-123412341234}" type="slidenum">
              <a:rPr lang="es-ES"/>
              <a:pPr marL="228600" lvl="0" indent="-228600" algn="r" rtl="0"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Noto Sans Symbols"/>
                <a:buChar char="●"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title"/>
          </p:nvPr>
        </p:nvSpPr>
        <p:spPr>
          <a:xfrm>
            <a:off x="1676399" y="460375"/>
            <a:ext cx="21031202" cy="319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600"/>
              <a:buFont typeface="Noto Sans Symbols"/>
              <a:buChar char="●"/>
              <a:defRPr sz="86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600"/>
              <a:buFont typeface="Noto Sans Symbols"/>
              <a:buChar char="●"/>
              <a:defRPr sz="86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600"/>
              <a:buFont typeface="Noto Sans Symbols"/>
              <a:buChar char="●"/>
              <a:defRPr sz="86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600"/>
              <a:buFont typeface="Noto Sans Symbols"/>
              <a:buChar char="●"/>
              <a:defRPr sz="86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600"/>
              <a:buFont typeface="Noto Sans Symbols"/>
              <a:buChar char="●"/>
              <a:defRPr sz="86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600"/>
              <a:buFont typeface="Noto Sans Symbols"/>
              <a:buChar char="●"/>
              <a:defRPr sz="86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600"/>
              <a:buFont typeface="Noto Sans Symbols"/>
              <a:buChar char="●"/>
              <a:defRPr sz="86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600"/>
              <a:buFont typeface="Noto Sans Symbols"/>
              <a:buChar char="●"/>
              <a:defRPr sz="86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600"/>
              <a:buFont typeface="Noto Sans Symbols"/>
              <a:buChar char="●"/>
              <a:defRPr sz="86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1"/>
          </p:nvPr>
        </p:nvSpPr>
        <p:spPr>
          <a:xfrm>
            <a:off x="1676399" y="3651250"/>
            <a:ext cx="21031202" cy="1006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400"/>
              <a:buFont typeface="Arial"/>
              <a:buChar char="•"/>
              <a:defRPr sz="5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400"/>
              <a:buFont typeface="Arial"/>
              <a:buChar char="•"/>
              <a:defRPr sz="5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400"/>
              <a:buFont typeface="Arial"/>
              <a:buChar char="•"/>
              <a:defRPr sz="5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400"/>
              <a:buFont typeface="Arial"/>
              <a:buChar char="•"/>
              <a:defRPr sz="5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400"/>
              <a:buFont typeface="Arial"/>
              <a:buChar char="•"/>
              <a:defRPr sz="5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400"/>
              <a:buFont typeface="Arial"/>
              <a:buChar char="•"/>
              <a:defRPr sz="5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400"/>
              <a:buFont typeface="Arial"/>
              <a:buChar char="•"/>
              <a:defRPr sz="5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400"/>
              <a:buFont typeface="Arial"/>
              <a:buChar char="•"/>
              <a:defRPr sz="5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400"/>
              <a:buFont typeface="Arial"/>
              <a:buChar char="•"/>
              <a:defRPr sz="5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sldNum" idx="12"/>
          </p:nvPr>
        </p:nvSpPr>
        <p:spPr>
          <a:xfrm>
            <a:off x="17221200" y="12802234"/>
            <a:ext cx="5486400" cy="551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228600" marR="0" lvl="0" indent="-76200" algn="r" rtl="0">
              <a:spcBef>
                <a:spcPts val="0"/>
              </a:spcBef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marR="0" lvl="1" indent="-76200" algn="r" rtl="0">
              <a:spcBef>
                <a:spcPts val="0"/>
              </a:spcBef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marR="0" lvl="2" indent="-76200" algn="r" rtl="0">
              <a:spcBef>
                <a:spcPts val="0"/>
              </a:spcBef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marR="0" lvl="3" indent="-76200" algn="r" rtl="0">
              <a:spcBef>
                <a:spcPts val="0"/>
              </a:spcBef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marR="0" lvl="4" indent="-76200" algn="r" rtl="0">
              <a:spcBef>
                <a:spcPts val="0"/>
              </a:spcBef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" marR="0" lvl="5" indent="-76200" algn="r" rtl="0">
              <a:spcBef>
                <a:spcPts val="0"/>
              </a:spcBef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" marR="0" lvl="6" indent="-76200" algn="r" rtl="0">
              <a:spcBef>
                <a:spcPts val="0"/>
              </a:spcBef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28600" marR="0" lvl="7" indent="-76200" algn="r" rtl="0">
              <a:spcBef>
                <a:spcPts val="0"/>
              </a:spcBef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" marR="0" lvl="8" indent="-76200" algn="r" rtl="0">
              <a:spcBef>
                <a:spcPts val="0"/>
              </a:spcBef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lvl="0" indent="-22860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Char char="●"/>
            </a:pPr>
            <a:fld id="{00000000-1234-1234-1234-123412341234}" type="slidenum">
              <a:rPr lang="es-ES"/>
              <a:pPr marL="228600" lvl="0" indent="-228600" algn="r" rtl="0"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Noto Sans Symbols"/>
                <a:buChar char="●"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1.xml" /><Relationship Id="rId6" Type="http://schemas.openxmlformats.org/officeDocument/2006/relationships/image" Target="../media/image3.png" /><Relationship Id="rId5" Type="http://schemas.openxmlformats.org/officeDocument/2006/relationships/image" Target="../media/image2.png" /><Relationship Id="rId4" Type="http://schemas.openxmlformats.org/officeDocument/2006/relationships/image" Target="../media/image1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7" Type="http://schemas.openxmlformats.org/officeDocument/2006/relationships/image" Target="../media/image3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1.xml" /><Relationship Id="rId6" Type="http://schemas.openxmlformats.org/officeDocument/2006/relationships/image" Target="../media/image21.png" /><Relationship Id="rId5" Type="http://schemas.openxmlformats.org/officeDocument/2006/relationships/image" Target="../media/image20.png" /><Relationship Id="rId4" Type="http://schemas.openxmlformats.org/officeDocument/2006/relationships/image" Target="../media/image2.pn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 /><Relationship Id="rId3" Type="http://schemas.openxmlformats.org/officeDocument/2006/relationships/image" Target="../media/image22.jpeg" /><Relationship Id="rId7" Type="http://schemas.openxmlformats.org/officeDocument/2006/relationships/image" Target="../media/image24.png" /><Relationship Id="rId12" Type="http://schemas.openxmlformats.org/officeDocument/2006/relationships/image" Target="../media/image3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1.xml" /><Relationship Id="rId6" Type="http://schemas.openxmlformats.org/officeDocument/2006/relationships/image" Target="../media/image23.png" /><Relationship Id="rId11" Type="http://schemas.openxmlformats.org/officeDocument/2006/relationships/image" Target="../media/image28.png" /><Relationship Id="rId5" Type="http://schemas.openxmlformats.org/officeDocument/2006/relationships/image" Target="../media/image2.png" /><Relationship Id="rId10" Type="http://schemas.openxmlformats.org/officeDocument/2006/relationships/image" Target="../media/image27.png" /><Relationship Id="rId4" Type="http://schemas.openxmlformats.org/officeDocument/2006/relationships/image" Target="../media/image1.png" /><Relationship Id="rId9" Type="http://schemas.openxmlformats.org/officeDocument/2006/relationships/image" Target="../media/image26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1.xml" /><Relationship Id="rId5" Type="http://schemas.openxmlformats.org/officeDocument/2006/relationships/image" Target="../media/image3.png" /><Relationship Id="rId4" Type="http://schemas.openxmlformats.org/officeDocument/2006/relationships/image" Target="../media/image1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1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1.xml" /><Relationship Id="rId4" Type="http://schemas.openxmlformats.org/officeDocument/2006/relationships/image" Target="../media/image30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png" /><Relationship Id="rId4" Type="http://schemas.openxmlformats.org/officeDocument/2006/relationships/image" Target="../media/image1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png" /><Relationship Id="rId4" Type="http://schemas.openxmlformats.org/officeDocument/2006/relationships/image" Target="../media/image1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.png" /><Relationship Id="rId5" Type="http://schemas.openxmlformats.org/officeDocument/2006/relationships/image" Target="../media/image2.png" /><Relationship Id="rId4" Type="http://schemas.openxmlformats.org/officeDocument/2006/relationships/image" Target="../media/image1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3" Type="http://schemas.openxmlformats.org/officeDocument/2006/relationships/image" Target="../media/image1.png" /><Relationship Id="rId7" Type="http://schemas.openxmlformats.org/officeDocument/2006/relationships/image" Target="../media/image7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Relationship Id="rId9" Type="http://schemas.openxmlformats.org/officeDocument/2006/relationships/image" Target="../media/image9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3" Type="http://schemas.openxmlformats.org/officeDocument/2006/relationships/image" Target="../media/image1.png" /><Relationship Id="rId7" Type="http://schemas.openxmlformats.org/officeDocument/2006/relationships/image" Target="../media/image11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0.png" /><Relationship Id="rId5" Type="http://schemas.openxmlformats.org/officeDocument/2006/relationships/image" Target="../media/image3.png" /><Relationship Id="rId10" Type="http://schemas.openxmlformats.org/officeDocument/2006/relationships/image" Target="../media/image14.png" /><Relationship Id="rId4" Type="http://schemas.openxmlformats.org/officeDocument/2006/relationships/image" Target="../media/image2.png" /><Relationship Id="rId9" Type="http://schemas.openxmlformats.org/officeDocument/2006/relationships/image" Target="../media/image13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 /><Relationship Id="rId3" Type="http://schemas.openxmlformats.org/officeDocument/2006/relationships/image" Target="../media/image15.jpeg" /><Relationship Id="rId7" Type="http://schemas.openxmlformats.org/officeDocument/2006/relationships/image" Target="../media/image16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.png" /><Relationship Id="rId5" Type="http://schemas.openxmlformats.org/officeDocument/2006/relationships/image" Target="../media/image2.png" /><Relationship Id="rId4" Type="http://schemas.openxmlformats.org/officeDocument/2006/relationships/image" Target="../media/image1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.png" /><Relationship Id="rId5" Type="http://schemas.openxmlformats.org/officeDocument/2006/relationships/image" Target="../media/image2.png" /><Relationship Id="rId4" Type="http://schemas.openxmlformats.org/officeDocument/2006/relationships/image" Target="../media/image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45866" y="-49666"/>
            <a:ext cx="6745896" cy="1983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7749" y="13284598"/>
            <a:ext cx="24579498" cy="44370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5"/>
          <p:cNvSpPr/>
          <p:nvPr/>
        </p:nvSpPr>
        <p:spPr>
          <a:xfrm>
            <a:off x="5556687" y="8177907"/>
            <a:ext cx="12586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Noto Sans Symbols"/>
              <a:buNone/>
            </a:pPr>
            <a:r>
              <a:rPr lang="es-ES"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Gobierno de la Provincia de Córdoba - Argentina</a:t>
            </a:r>
            <a:endParaRPr/>
          </a:p>
        </p:txBody>
      </p:sp>
      <p:sp>
        <p:nvSpPr>
          <p:cNvPr id="143" name="Google Shape;143;p35"/>
          <p:cNvSpPr/>
          <p:nvPr/>
        </p:nvSpPr>
        <p:spPr>
          <a:xfrm>
            <a:off x="5556673" y="9042475"/>
            <a:ext cx="42213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Noto Sans Symbols"/>
              <a:buNone/>
            </a:pPr>
            <a:r>
              <a:rPr lang="es-ES"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03 de </a:t>
            </a:r>
            <a:r>
              <a:rPr lang="es-ES" sz="3500">
                <a:latin typeface="Calibri"/>
                <a:ea typeface="Calibri"/>
                <a:cs typeface="Calibri"/>
                <a:sym typeface="Calibri"/>
              </a:rPr>
              <a:t>mayo</a:t>
            </a:r>
            <a:r>
              <a:rPr lang="es-ES"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2021</a:t>
            </a:r>
            <a:endParaRPr sz="3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5"/>
          <p:cNvSpPr txBox="1">
            <a:spLocks noGrp="1"/>
          </p:cNvSpPr>
          <p:nvPr>
            <p:ph type="sldNum" idx="12"/>
          </p:nvPr>
        </p:nvSpPr>
        <p:spPr>
          <a:xfrm>
            <a:off x="17221200" y="12802234"/>
            <a:ext cx="5486400" cy="55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fld id="{00000000-1234-1234-1234-123412341234}" type="slidenum">
              <a:rPr lang="es-ES"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None/>
              </a:pPr>
              <a:t>1</a:t>
            </a:fld>
            <a:endParaRPr sz="2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87425" y="11149175"/>
            <a:ext cx="9505948" cy="137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56675" y="2533663"/>
            <a:ext cx="11458575" cy="521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18;p4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178" y="0"/>
            <a:ext cx="6408823" cy="13729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20466" y="-49665"/>
            <a:ext cx="6745895" cy="1983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5389" y="13188005"/>
            <a:ext cx="24481749" cy="54133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1"/>
          <p:cNvSpPr/>
          <p:nvPr/>
        </p:nvSpPr>
        <p:spPr>
          <a:xfrm>
            <a:off x="2289310" y="1844977"/>
            <a:ext cx="18033900" cy="9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Font typeface="Noto Sans Symbols"/>
              <a:buNone/>
            </a:pPr>
            <a:r>
              <a:rPr lang="es-ES" sz="8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s-ES" sz="8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nscripción al programa </a:t>
            </a:r>
            <a:endParaRPr sz="8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1"/>
          <p:cNvSpPr/>
          <p:nvPr/>
        </p:nvSpPr>
        <p:spPr>
          <a:xfrm>
            <a:off x="2289310" y="3166144"/>
            <a:ext cx="16907100" cy="87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ACE6"/>
              </a:buClr>
              <a:buSzPts val="3500"/>
              <a:buFont typeface="Noto Sans Symbols"/>
              <a:buNone/>
            </a:pPr>
            <a:r>
              <a:rPr lang="es-ES" sz="3500" b="1" i="0" u="none" strike="noStrike" cap="none" dirty="0">
                <a:solidFill>
                  <a:srgbClr val="0CACE6"/>
                </a:solidFill>
                <a:latin typeface="Calibri"/>
                <a:ea typeface="Calibri"/>
                <a:cs typeface="Calibri"/>
                <a:sym typeface="Calibri"/>
              </a:rPr>
              <a:t>INSCRIPCIÓN EN FORMULARIO ÚNICO DE POSTULANTE (FUP) A TRAVÉS DE: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Noto Sans Symbols"/>
              <a:buNone/>
            </a:pPr>
            <a:endParaRPr sz="3500" b="1" i="0" u="none" strike="noStrike" cap="none" dirty="0">
              <a:solidFill>
                <a:srgbClr val="0CACE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Noto Sans Symbols"/>
              <a:buNone/>
            </a:pPr>
            <a:endParaRPr sz="3500" b="1" i="0" u="none" strike="noStrike" cap="none" dirty="0">
              <a:solidFill>
                <a:srgbClr val="0CACE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ACE6"/>
              </a:buClr>
              <a:buSzPts val="3500"/>
              <a:buFont typeface="Noto Sans Symbols"/>
              <a:buChar char="✔"/>
            </a:pPr>
            <a:r>
              <a:rPr lang="es-ES" sz="3500" b="1" i="0" u="none" strike="noStrike" cap="none" dirty="0">
                <a:solidFill>
                  <a:srgbClr val="0CACE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3600" b="0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CIUDADANO DIGITAL NIVEL 1 (CIDI 1)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None/>
            </a:pPr>
            <a:endParaRPr sz="3600" b="0" i="0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Noto Sans Symbols"/>
              <a:buChar char="✔"/>
            </a:pPr>
            <a:r>
              <a:rPr lang="es-ES" sz="3600" b="0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MESAS DE ENTRADA DE TODOS LOS MINISTERIOS PROVINCIALES</a:t>
            </a:r>
            <a:endParaRPr dirty="0"/>
          </a:p>
          <a:p>
            <a: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None/>
            </a:pPr>
            <a:endParaRPr sz="3600" b="0" i="0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Noto Sans Symbols"/>
              <a:buChar char="✔"/>
            </a:pPr>
            <a:r>
              <a:rPr lang="es-ES" sz="3600" b="0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CPC DE LA CIUDAD DE CÓRDOBA</a:t>
            </a:r>
            <a:endParaRPr sz="3600" b="0" i="0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None/>
            </a:pPr>
            <a:endParaRPr sz="3600" b="0" i="0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Noto Sans Symbols"/>
              <a:buChar char="✔"/>
            </a:pPr>
            <a:r>
              <a:rPr lang="es-ES" sz="3600" b="0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CENTROS DE SALUD DE MUNICIPIOS Y COMUNAS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None/>
            </a:pPr>
            <a:endParaRPr sz="3600" b="0" i="0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Noto Sans Symbols"/>
              <a:buChar char="✔"/>
            </a:pPr>
            <a:r>
              <a:rPr lang="es-ES" sz="3600" b="0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PUNTO MUJER</a:t>
            </a:r>
            <a:endParaRPr dirty="0"/>
          </a:p>
          <a:p>
            <a:pPr marL="5715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None/>
            </a:pPr>
            <a:endParaRPr sz="3600" b="0" i="0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Noto Sans Symbols"/>
              <a:buChar char="✔"/>
            </a:pPr>
            <a:r>
              <a:rPr lang="es-ES" sz="3600" b="0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SALAS CUNA</a:t>
            </a:r>
          </a:p>
          <a:p>
            <a:pPr marL="571500" marR="0" lvl="0" indent="-571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Noto Sans Symbols"/>
              <a:buChar char="✔"/>
            </a:pPr>
            <a:endParaRPr lang="es-ES" sz="36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Noto Sans Symbols"/>
              <a:buChar char="✔"/>
            </a:pPr>
            <a:r>
              <a:rPr lang="es-ES" sz="3600" b="0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ONG s.</a:t>
            </a:r>
          </a:p>
          <a:p>
            <a:pPr marL="571500" marR="0" lvl="0" indent="-571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Noto Sans Symbols"/>
              <a:buChar char="✔"/>
            </a:pPr>
            <a:endParaRPr sz="3600" b="0" i="0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34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Noto Sans Symbols"/>
              <a:buNone/>
            </a:pPr>
            <a:endParaRPr sz="3500" b="1" i="0" u="none" strike="noStrike" cap="none" dirty="0">
              <a:solidFill>
                <a:srgbClr val="0CACE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Noto Sans Symbols"/>
              <a:buNone/>
            </a:pPr>
            <a:endParaRPr sz="3500" b="1" i="0" u="none" strike="noStrike" cap="none" dirty="0">
              <a:solidFill>
                <a:srgbClr val="0CACE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34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Noto Sans Symbols"/>
              <a:buNone/>
            </a:pPr>
            <a:endParaRPr sz="3500" b="1" i="0" u="none" strike="noStrike" cap="none" dirty="0">
              <a:solidFill>
                <a:srgbClr val="0CACE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34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Noto Sans Symbols"/>
              <a:buNone/>
            </a:pPr>
            <a:endParaRPr sz="3500" b="1" i="0" u="none" strike="noStrike" cap="none" dirty="0">
              <a:solidFill>
                <a:srgbClr val="0CACE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Noto Sans Symbols"/>
              <a:buNone/>
            </a:pPr>
            <a:endParaRPr sz="3500" b="1" i="0" u="none" strike="noStrike" cap="none" dirty="0">
              <a:solidFill>
                <a:srgbClr val="0CACE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34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Noto Sans Symbols"/>
              <a:buNone/>
            </a:pPr>
            <a:endParaRPr sz="3500" b="1" i="0" u="none" strike="noStrike" cap="none" dirty="0">
              <a:solidFill>
                <a:srgbClr val="0CACE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Noto Sans Symbols"/>
              <a:buNone/>
            </a:pPr>
            <a:endParaRPr sz="3500" b="1" i="0" u="none" strike="noStrike" cap="none" dirty="0">
              <a:solidFill>
                <a:srgbClr val="0CACE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34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Noto Sans Symbols"/>
              <a:buNone/>
            </a:pPr>
            <a:endParaRPr sz="3500" b="1" i="0" u="none" strike="noStrike" cap="none" dirty="0">
              <a:solidFill>
                <a:srgbClr val="0CAC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1"/>
          <p:cNvSpPr txBox="1">
            <a:spLocks noGrp="1"/>
          </p:cNvSpPr>
          <p:nvPr>
            <p:ph type="sldNum" idx="12"/>
          </p:nvPr>
        </p:nvSpPr>
        <p:spPr>
          <a:xfrm>
            <a:off x="17221200" y="12802234"/>
            <a:ext cx="5486400" cy="551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None/>
              </a:pPr>
              <a:t>10</a:t>
            </a:fld>
            <a:endParaRPr/>
          </a:p>
        </p:txBody>
      </p:sp>
      <p:pic>
        <p:nvPicPr>
          <p:cNvPr id="9" name="Google Shape;223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71775" y="11897500"/>
            <a:ext cx="6257925" cy="90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20466" y="-49665"/>
            <a:ext cx="6745895" cy="1983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7749" y="13272295"/>
            <a:ext cx="24579498" cy="44370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2"/>
          <p:cNvSpPr/>
          <p:nvPr/>
        </p:nvSpPr>
        <p:spPr>
          <a:xfrm>
            <a:off x="3594579" y="544762"/>
            <a:ext cx="1350850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Noto Sans Symbols"/>
              <a:buNone/>
            </a:pPr>
            <a:r>
              <a:rPr lang="es-ES" sz="8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Formulario Único de Postulante</a:t>
            </a:r>
            <a:endParaRPr sz="8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42"/>
          <p:cNvSpPr txBox="1">
            <a:spLocks noGrp="1"/>
          </p:cNvSpPr>
          <p:nvPr>
            <p:ph type="sldNum" idx="12"/>
          </p:nvPr>
        </p:nvSpPr>
        <p:spPr>
          <a:xfrm>
            <a:off x="17221200" y="12802234"/>
            <a:ext cx="5486400" cy="551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None/>
              </a:pPr>
              <a:t>11</a:t>
            </a:fld>
            <a:endParaRPr/>
          </a:p>
        </p:txBody>
      </p:sp>
      <p:pic>
        <p:nvPicPr>
          <p:cNvPr id="242" name="Google Shape;242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8720" y="1391736"/>
            <a:ext cx="12785170" cy="5750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58721" y="7235009"/>
            <a:ext cx="12785170" cy="5906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720475" y="11897500"/>
            <a:ext cx="6257925" cy="90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2"/>
          <p:cNvSpPr/>
          <p:nvPr/>
        </p:nvSpPr>
        <p:spPr>
          <a:xfrm>
            <a:off x="4253875" y="3817625"/>
            <a:ext cx="9538200" cy="21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42"/>
          <p:cNvSpPr/>
          <p:nvPr/>
        </p:nvSpPr>
        <p:spPr>
          <a:xfrm>
            <a:off x="4253875" y="4213663"/>
            <a:ext cx="9538200" cy="21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42"/>
          <p:cNvSpPr/>
          <p:nvPr/>
        </p:nvSpPr>
        <p:spPr>
          <a:xfrm>
            <a:off x="3723325" y="5779775"/>
            <a:ext cx="1505100" cy="21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42"/>
          <p:cNvSpPr/>
          <p:nvPr/>
        </p:nvSpPr>
        <p:spPr>
          <a:xfrm>
            <a:off x="8775375" y="5770250"/>
            <a:ext cx="2952900" cy="21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42"/>
          <p:cNvSpPr/>
          <p:nvPr/>
        </p:nvSpPr>
        <p:spPr>
          <a:xfrm>
            <a:off x="8591550" y="10808975"/>
            <a:ext cx="2952900" cy="44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46"/>
          <p:cNvPicPr preferRelativeResize="0"/>
          <p:nvPr/>
        </p:nvPicPr>
        <p:blipFill rotWithShape="1">
          <a:blip r:embed="rId3">
            <a:alphaModFix/>
          </a:blip>
          <a:srcRect l="16808" r="16808"/>
          <a:stretch/>
        </p:blipFill>
        <p:spPr>
          <a:xfrm>
            <a:off x="18288000" y="-49700"/>
            <a:ext cx="6096001" cy="13777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20466" y="-49665"/>
            <a:ext cx="6745895" cy="1983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97749" y="13284598"/>
            <a:ext cx="24579498" cy="443704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6"/>
          <p:cNvSpPr/>
          <p:nvPr/>
        </p:nvSpPr>
        <p:spPr>
          <a:xfrm>
            <a:off x="1661060" y="2126077"/>
            <a:ext cx="180339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Noto Sans Symbols"/>
              <a:buNone/>
            </a:pPr>
            <a:r>
              <a:rPr lang="es-ES" sz="8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Seguimiento de salud integral </a:t>
            </a:r>
            <a:endParaRPr sz="8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46"/>
          <p:cNvSpPr/>
          <p:nvPr/>
        </p:nvSpPr>
        <p:spPr>
          <a:xfrm>
            <a:off x="1313393" y="4632295"/>
            <a:ext cx="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Noto Sans Symbols"/>
              <a:buNone/>
            </a:pPr>
            <a:endParaRPr sz="8000" b="1" i="1" u="none" strike="noStrike" cap="none">
              <a:solidFill>
                <a:srgbClr val="435F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46"/>
          <p:cNvSpPr/>
          <p:nvPr/>
        </p:nvSpPr>
        <p:spPr>
          <a:xfrm>
            <a:off x="1645796" y="4383220"/>
            <a:ext cx="5616600" cy="12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ACE6"/>
              </a:buClr>
              <a:buSzPts val="3500"/>
              <a:buFont typeface="Noto Sans Symbols"/>
              <a:buNone/>
            </a:pPr>
            <a:r>
              <a:rPr lang="es-ES" sz="3500" b="1" i="0" u="none" strike="noStrike" cap="none" dirty="0">
                <a:solidFill>
                  <a:srgbClr val="0CACE6"/>
                </a:solidFill>
                <a:latin typeface="Calibri"/>
                <a:ea typeface="Calibri"/>
                <a:cs typeface="Calibri"/>
                <a:sym typeface="Calibri"/>
              </a:rPr>
              <a:t>CONTROL DE SALUD EN LA RED ASISTENCIAL PROVINCIAL Y MUNICIPAL </a:t>
            </a:r>
            <a:endParaRPr sz="3500" b="1" i="0" u="none" strike="noStrike" cap="none" dirty="0">
              <a:solidFill>
                <a:srgbClr val="0CAC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46"/>
          <p:cNvSpPr/>
          <p:nvPr/>
        </p:nvSpPr>
        <p:spPr>
          <a:xfrm>
            <a:off x="1109827" y="10286565"/>
            <a:ext cx="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Noto Sans Symbols"/>
              <a:buNone/>
            </a:pPr>
            <a:endParaRPr sz="8000" b="1" i="1" u="none" strike="noStrike" cap="none">
              <a:solidFill>
                <a:srgbClr val="435F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46"/>
          <p:cNvSpPr/>
          <p:nvPr/>
        </p:nvSpPr>
        <p:spPr>
          <a:xfrm>
            <a:off x="2305576" y="8554244"/>
            <a:ext cx="732000" cy="14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Noto Sans Symbols"/>
              <a:buNone/>
            </a:pPr>
            <a:r>
              <a:rPr lang="es-ES" sz="80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pic>
        <p:nvPicPr>
          <p:cNvPr id="291" name="Google Shape;291;p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25627" y="3394652"/>
            <a:ext cx="3034759" cy="2177177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6"/>
          <p:cNvSpPr/>
          <p:nvPr/>
        </p:nvSpPr>
        <p:spPr>
          <a:xfrm>
            <a:off x="14556302" y="5978627"/>
            <a:ext cx="2693700" cy="11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 Symbols"/>
              <a:buNone/>
            </a:pPr>
            <a:r>
              <a:rPr lang="es-ES"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MÁS DE 30 HOSPITALES CON SERVICIO DE MATERNIDAD </a:t>
            </a:r>
            <a:endParaRPr sz="2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4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35208" y="4483241"/>
            <a:ext cx="1085570" cy="1043707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6"/>
          <p:cNvSpPr/>
          <p:nvPr/>
        </p:nvSpPr>
        <p:spPr>
          <a:xfrm>
            <a:off x="7262385" y="5986964"/>
            <a:ext cx="6314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 Symbols"/>
              <a:buNone/>
            </a:pPr>
            <a:r>
              <a:rPr lang="es-ES"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MÁS DE 700 CENTROS DE SALUD</a:t>
            </a:r>
            <a:endParaRPr sz="2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Noto Sans Symbols"/>
              <a:buNone/>
            </a:pPr>
            <a:endParaRPr sz="2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4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60684" y="6712527"/>
            <a:ext cx="634616" cy="52747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96" name="Google Shape;296;p46"/>
          <p:cNvSpPr txBox="1"/>
          <p:nvPr/>
        </p:nvSpPr>
        <p:spPr>
          <a:xfrm>
            <a:off x="8490014" y="7448198"/>
            <a:ext cx="437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lang="es-E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Embarazos de bajo riesgo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lang="es-E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 de salud de niños y niñas 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6"/>
          <p:cNvSpPr txBox="1"/>
          <p:nvPr/>
        </p:nvSpPr>
        <p:spPr>
          <a:xfrm>
            <a:off x="13715114" y="7928970"/>
            <a:ext cx="437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lang="es-E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Embarazos de  alto riesgo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lang="es-E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Atención del parto  </a:t>
            </a:r>
            <a:endParaRPr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4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586073" y="7325391"/>
            <a:ext cx="634039" cy="53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08221" y="9139735"/>
            <a:ext cx="4737004" cy="2225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0800000" flipH="1">
            <a:off x="6096698" y="9155055"/>
            <a:ext cx="3184951" cy="235686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6"/>
          <p:cNvSpPr txBox="1"/>
          <p:nvPr/>
        </p:nvSpPr>
        <p:spPr>
          <a:xfrm>
            <a:off x="10135208" y="9743248"/>
            <a:ext cx="81765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None/>
            </a:pPr>
            <a:r>
              <a:rPr lang="es-E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CARNET PERINATAL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None/>
            </a:pPr>
            <a:r>
              <a:rPr lang="es-E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 PARA LA EMBARAZADA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None/>
            </a:pPr>
            <a:r>
              <a:rPr lang="es-ES" sz="3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LIBRETA DE SALUD DEL NIÑO/A</a:t>
            </a:r>
            <a:endParaRPr sz="3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2" name="Google Shape;302;p4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671775" y="11897500"/>
            <a:ext cx="6257925" cy="90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7749" y="13284598"/>
            <a:ext cx="24579498" cy="443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20466" y="-49666"/>
            <a:ext cx="6745896" cy="1983254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7"/>
          <p:cNvSpPr/>
          <p:nvPr/>
        </p:nvSpPr>
        <p:spPr>
          <a:xfrm>
            <a:off x="2083659" y="5019277"/>
            <a:ext cx="6817800" cy="21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800"/>
              <a:buFont typeface="Noto Sans Symbols"/>
              <a:buNone/>
            </a:pPr>
            <a:r>
              <a:rPr lang="es-ES" sz="8800" b="1" i="0" u="none" strike="noStrike" cap="none">
                <a:latin typeface="Calibri"/>
                <a:ea typeface="Calibri"/>
                <a:cs typeface="Calibri"/>
                <a:sym typeface="Calibri"/>
              </a:rPr>
              <a:t>Actores intervinientes  </a:t>
            </a:r>
            <a:endParaRPr sz="8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47"/>
          <p:cNvSpPr/>
          <p:nvPr/>
        </p:nvSpPr>
        <p:spPr>
          <a:xfrm>
            <a:off x="9957554" y="1787623"/>
            <a:ext cx="12584700" cy="12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857250" marR="0" lvl="0" indent="-476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Noto Sans Symbols"/>
              <a:buNone/>
            </a:pPr>
            <a:endParaRPr sz="6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857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oto Sans Symbols"/>
              <a:buChar char="✔"/>
            </a:pPr>
            <a:r>
              <a:rPr lang="es-ES" sz="6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Coordinación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6000"/>
              <a:buFont typeface="Noto Sans Symbols"/>
              <a:buNone/>
            </a:pPr>
            <a:r>
              <a:rPr lang="es-ES" sz="6000" b="0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		Gabinete Social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ts val="6000"/>
              <a:buFont typeface="Noto Sans Symbols"/>
              <a:buNone/>
            </a:pPr>
            <a:endParaRPr sz="6000" b="0" i="0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857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oto Sans Symbols"/>
              <a:buChar char="✔"/>
            </a:pPr>
            <a:r>
              <a:rPr lang="es-ES" sz="6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Autoridad de Aplicación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6000"/>
              <a:buFont typeface="Noto Sans Symbols"/>
              <a:buNone/>
            </a:pPr>
            <a:r>
              <a:rPr lang="es-ES" sz="6000" b="0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		Ministerio de Desarrollo Social</a:t>
            </a:r>
            <a:endParaRPr sz="6000" b="0" i="0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</a:pPr>
            <a:endParaRPr sz="6000" b="0" i="0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Noto Sans Symbols"/>
              <a:buNone/>
            </a:pPr>
            <a:endParaRPr sz="6000" b="0" i="0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Noto Sans Symbols"/>
              <a:buNone/>
            </a:pPr>
            <a:endParaRPr sz="6000" b="0" i="0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Noto Sans Symbols"/>
              <a:buNone/>
            </a:pPr>
            <a:endParaRPr sz="6000" b="0" i="0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47"/>
          <p:cNvSpPr txBox="1">
            <a:spLocks noGrp="1"/>
          </p:cNvSpPr>
          <p:nvPr>
            <p:ph type="sldNum" idx="12"/>
          </p:nvPr>
        </p:nvSpPr>
        <p:spPr>
          <a:xfrm>
            <a:off x="17221200" y="12802234"/>
            <a:ext cx="5486400" cy="55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fld id="{00000000-1234-1234-1234-123412341234}" type="slidenum">
              <a:rPr lang="es-ES"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None/>
              </a:pPr>
              <a:t>13</a:t>
            </a:fld>
            <a:endParaRPr sz="2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71775" y="11897500"/>
            <a:ext cx="6257925" cy="90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20466" y="-49665"/>
            <a:ext cx="6745895" cy="1983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7749" y="13284598"/>
            <a:ext cx="24579498" cy="443704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8"/>
          <p:cNvSpPr/>
          <p:nvPr/>
        </p:nvSpPr>
        <p:spPr>
          <a:xfrm>
            <a:off x="3461006" y="1798925"/>
            <a:ext cx="5035033" cy="91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Font typeface="Noto Sans Symbols"/>
              <a:buNone/>
            </a:pPr>
            <a:r>
              <a:rPr lang="es-ES" sz="8000" b="1" i="0" u="none" strike="noStrike" cap="none">
                <a:latin typeface="Calibri"/>
                <a:ea typeface="Calibri"/>
                <a:cs typeface="Calibri"/>
                <a:sym typeface="Calibri"/>
              </a:rPr>
              <a:t>Datos útiles</a:t>
            </a:r>
            <a:endParaRPr sz="8000" b="1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48"/>
          <p:cNvSpPr/>
          <p:nvPr/>
        </p:nvSpPr>
        <p:spPr>
          <a:xfrm>
            <a:off x="3461006" y="3883530"/>
            <a:ext cx="8730994" cy="126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3500"/>
              <a:buFont typeface="Noto Sans Symbols"/>
              <a:buNone/>
            </a:pPr>
            <a:r>
              <a:rPr lang="es-ES" sz="3500" b="0" i="0" u="none" strike="noStrike" cap="none">
                <a:latin typeface="Calibri"/>
                <a:ea typeface="Calibri"/>
                <a:cs typeface="Calibri"/>
                <a:sym typeface="Calibri"/>
              </a:rPr>
              <a:t>Mapa interactivo de Efectores de Salud provinciales y municipales </a:t>
            </a:r>
            <a:endParaRPr sz="35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48"/>
          <p:cNvSpPr/>
          <p:nvPr/>
        </p:nvSpPr>
        <p:spPr>
          <a:xfrm>
            <a:off x="12188986" y="4221812"/>
            <a:ext cx="10964857" cy="73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Noto Sans Symbols"/>
              <a:buNone/>
            </a:pPr>
            <a:r>
              <a:rPr lang="es-ES" sz="36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https://gn-idecor.mapascordoba.gob.ar/maps/301/view  </a:t>
            </a:r>
            <a:endParaRPr/>
          </a:p>
        </p:txBody>
      </p:sp>
      <p:cxnSp>
        <p:nvCxnSpPr>
          <p:cNvPr id="322" name="Google Shape;322;p48"/>
          <p:cNvCxnSpPr/>
          <p:nvPr/>
        </p:nvCxnSpPr>
        <p:spPr>
          <a:xfrm>
            <a:off x="3461006" y="5588436"/>
            <a:ext cx="15172096" cy="1"/>
          </a:xfrm>
          <a:prstGeom prst="straightConnector1">
            <a:avLst/>
          </a:prstGeom>
          <a:noFill/>
          <a:ln w="38100" cap="flat" cmpd="sng">
            <a:solidFill>
              <a:srgbClr val="D2D2D2"/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323" name="Google Shape;323;p48"/>
          <p:cNvSpPr/>
          <p:nvPr/>
        </p:nvSpPr>
        <p:spPr>
          <a:xfrm>
            <a:off x="3461006" y="6078692"/>
            <a:ext cx="8730994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3500"/>
              <a:buFont typeface="Noto Sans Symbols"/>
              <a:buNone/>
            </a:pPr>
            <a:r>
              <a:rPr lang="es-ES" sz="3500" b="0" i="0" u="none" strike="noStrike" cap="none">
                <a:latin typeface="Calibri"/>
                <a:ea typeface="Calibri"/>
                <a:cs typeface="Calibri"/>
                <a:sym typeface="Calibri"/>
              </a:rPr>
              <a:t>Mapa interactivo de Salas Cuna </a:t>
            </a:r>
            <a:endParaRPr sz="35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48"/>
          <p:cNvSpPr/>
          <p:nvPr/>
        </p:nvSpPr>
        <p:spPr>
          <a:xfrm>
            <a:off x="12287086" y="6033653"/>
            <a:ext cx="1086675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ACE6"/>
              </a:buClr>
              <a:buSzPts val="3600"/>
              <a:buFont typeface="Noto Sans Symbols"/>
              <a:buNone/>
            </a:pPr>
            <a:r>
              <a:rPr lang="es-ES" sz="3600" b="0" i="0" u="none" strike="noStrike" cap="none">
                <a:solidFill>
                  <a:srgbClr val="0CACE6"/>
                </a:solidFill>
                <a:latin typeface="Calibri"/>
                <a:ea typeface="Calibri"/>
                <a:cs typeface="Calibri"/>
                <a:sym typeface="Calibri"/>
              </a:rPr>
              <a:t>https://empleoyfamilia.cba.gov.ar/mapa-de-salas-cuna/</a:t>
            </a:r>
            <a:endParaRPr sz="3600" b="0" i="0" u="none" strike="noStrike" cap="none">
              <a:solidFill>
                <a:srgbClr val="0CAC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5" name="Google Shape;325;p48"/>
          <p:cNvCxnSpPr/>
          <p:nvPr/>
        </p:nvCxnSpPr>
        <p:spPr>
          <a:xfrm>
            <a:off x="3461006" y="7227179"/>
            <a:ext cx="15172096" cy="1"/>
          </a:xfrm>
          <a:prstGeom prst="straightConnector1">
            <a:avLst/>
          </a:prstGeom>
          <a:noFill/>
          <a:ln w="38100" cap="flat" cmpd="sng">
            <a:solidFill>
              <a:srgbClr val="D2D2D2"/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326" name="Google Shape;326;p48"/>
          <p:cNvSpPr/>
          <p:nvPr/>
        </p:nvSpPr>
        <p:spPr>
          <a:xfrm>
            <a:off x="3461006" y="7632335"/>
            <a:ext cx="8730994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3500"/>
              <a:buFont typeface="Noto Sans Symbols"/>
              <a:buNone/>
            </a:pPr>
            <a:r>
              <a:rPr lang="es-ES" sz="3500" b="0" i="0" u="none" strike="noStrike" cap="none">
                <a:latin typeface="Calibri"/>
                <a:ea typeface="Calibri"/>
                <a:cs typeface="Calibri"/>
                <a:sym typeface="Calibri"/>
              </a:rPr>
              <a:t>Mapa interactivo de Punto Mujer </a:t>
            </a:r>
            <a:endParaRPr sz="35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7" name="Google Shape;327;p48"/>
          <p:cNvCxnSpPr/>
          <p:nvPr/>
        </p:nvCxnSpPr>
        <p:spPr>
          <a:xfrm>
            <a:off x="3461006" y="9114861"/>
            <a:ext cx="15172096" cy="1"/>
          </a:xfrm>
          <a:prstGeom prst="straightConnector1">
            <a:avLst/>
          </a:prstGeom>
          <a:noFill/>
          <a:ln w="38100" cap="flat" cmpd="sng">
            <a:solidFill>
              <a:srgbClr val="D2D2D2"/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328" name="Google Shape;328;p48"/>
          <p:cNvSpPr/>
          <p:nvPr/>
        </p:nvSpPr>
        <p:spPr>
          <a:xfrm>
            <a:off x="5336390" y="8976880"/>
            <a:ext cx="8730994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3500"/>
              <a:buFont typeface="Noto Sans Symbols"/>
              <a:buNone/>
            </a:pPr>
            <a:endParaRPr sz="35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48"/>
          <p:cNvSpPr txBox="1">
            <a:spLocks noGrp="1"/>
          </p:cNvSpPr>
          <p:nvPr>
            <p:ph type="sldNum" idx="12"/>
          </p:nvPr>
        </p:nvSpPr>
        <p:spPr>
          <a:xfrm>
            <a:off x="17221200" y="12802234"/>
            <a:ext cx="5486400" cy="551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None/>
              </a:pPr>
              <a:t>14</a:t>
            </a:fld>
            <a:endParaRPr/>
          </a:p>
        </p:txBody>
      </p:sp>
      <p:sp>
        <p:nvSpPr>
          <p:cNvPr id="330" name="Google Shape;330;p48"/>
          <p:cNvSpPr/>
          <p:nvPr/>
        </p:nvSpPr>
        <p:spPr>
          <a:xfrm>
            <a:off x="12188986" y="7449741"/>
            <a:ext cx="10518614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Noto Sans Symbols"/>
              <a:buNone/>
            </a:pPr>
            <a:r>
              <a:rPr lang="es-ES" sz="36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https://www.google.com/maps/d/u/0/edit?mid=1q_igIHYh4HOl85qjpJ2JQ59ocah8f4AU&amp;ll=-20.98461279220878%2C-67.81158519999997&amp;z=3</a:t>
            </a:r>
            <a:endParaRPr sz="3600" b="0" i="0" u="none" strike="noStrike" cap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71775" y="11897500"/>
            <a:ext cx="6257925" cy="90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9" y="-2"/>
            <a:ext cx="24373423" cy="13716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9"/>
          <p:cNvPicPr preferRelativeResize="0"/>
          <p:nvPr/>
        </p:nvPicPr>
        <p:blipFill rotWithShape="1">
          <a:blip r:embed="rId4">
            <a:alphaModFix/>
          </a:blip>
          <a:srcRect l="40055" t="-13986"/>
          <a:stretch/>
        </p:blipFill>
        <p:spPr>
          <a:xfrm>
            <a:off x="8488702" y="10676238"/>
            <a:ext cx="5561317" cy="1588267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9"/>
          <p:cNvSpPr/>
          <p:nvPr/>
        </p:nvSpPr>
        <p:spPr>
          <a:xfrm>
            <a:off x="7716152" y="5528192"/>
            <a:ext cx="8951696" cy="157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Noto Sans Symbols"/>
              <a:buNone/>
            </a:pPr>
            <a:r>
              <a:rPr lang="es-ES" sz="9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MUCHAS GRACIAS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7749" y="13284598"/>
            <a:ext cx="24579498" cy="443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20466" y="-49666"/>
            <a:ext cx="6745896" cy="198325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6"/>
          <p:cNvSpPr/>
          <p:nvPr/>
        </p:nvSpPr>
        <p:spPr>
          <a:xfrm>
            <a:off x="4078437" y="5733652"/>
            <a:ext cx="4033155" cy="1110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800"/>
              <a:buFont typeface="Noto Sans Symbols"/>
              <a:buNone/>
            </a:pPr>
            <a:r>
              <a:rPr lang="es-ES" sz="8800" b="1" i="0" u="none" strike="noStrike" cap="none">
                <a:latin typeface="Calibri"/>
                <a:ea typeface="Calibri"/>
                <a:cs typeface="Calibri"/>
                <a:sym typeface="Calibri"/>
              </a:rPr>
              <a:t>Objetivo</a:t>
            </a:r>
            <a:endParaRPr sz="8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4" name="Google Shape;154;p36"/>
          <p:cNvCxnSpPr/>
          <p:nvPr/>
        </p:nvCxnSpPr>
        <p:spPr>
          <a:xfrm rot="10800000">
            <a:off x="10286808" y="3328852"/>
            <a:ext cx="0" cy="6285286"/>
          </a:xfrm>
          <a:prstGeom prst="straightConnector1">
            <a:avLst/>
          </a:prstGeom>
          <a:noFill/>
          <a:ln w="50800" cap="flat" cmpd="sng">
            <a:solidFill>
              <a:srgbClr val="BCBCB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5" name="Google Shape;155;p36"/>
          <p:cNvSpPr/>
          <p:nvPr/>
        </p:nvSpPr>
        <p:spPr>
          <a:xfrm>
            <a:off x="10843659" y="4074160"/>
            <a:ext cx="9800797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6000"/>
              <a:buFont typeface="Noto Sans Symbols"/>
              <a:buNone/>
            </a:pPr>
            <a:r>
              <a:rPr lang="es-ES" sz="6000" b="0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Acompañar en la </a:t>
            </a:r>
            <a:r>
              <a:rPr lang="es-ES" sz="6000" b="1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trayectoria de salud integral </a:t>
            </a:r>
            <a:r>
              <a:rPr lang="es-ES" sz="6000" b="0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 mujeres embarazadas sin obra social, niñas y niños hasta los 45 días de edad.</a:t>
            </a:r>
            <a:endParaRPr sz="6000" b="0" i="0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6"/>
          <p:cNvSpPr txBox="1">
            <a:spLocks noGrp="1"/>
          </p:cNvSpPr>
          <p:nvPr>
            <p:ph type="sldNum" idx="12"/>
          </p:nvPr>
        </p:nvSpPr>
        <p:spPr>
          <a:xfrm>
            <a:off x="17221200" y="12802234"/>
            <a:ext cx="5486400" cy="55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fld id="{00000000-1234-1234-1234-123412341234}" type="slidenum">
              <a:rPr lang="es-ES"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None/>
              </a:pPr>
              <a:t>2</a:t>
            </a:fld>
            <a:endParaRPr sz="2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20475" y="11897500"/>
            <a:ext cx="6257925" cy="90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7749" y="13284598"/>
            <a:ext cx="24579498" cy="443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20466" y="-49666"/>
            <a:ext cx="6745896" cy="198325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6"/>
          <p:cNvSpPr/>
          <p:nvPr/>
        </p:nvSpPr>
        <p:spPr>
          <a:xfrm>
            <a:off x="4078437" y="4903905"/>
            <a:ext cx="6028089" cy="2033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80000"/>
              </a:lnSpc>
              <a:buSzPts val="8800"/>
            </a:pPr>
            <a:r>
              <a:rPr lang="es-AR" sz="8800" dirty="0"/>
              <a:t>Objetivos específicos</a:t>
            </a:r>
            <a:br>
              <a:rPr lang="es-AR" sz="8800" dirty="0"/>
            </a:br>
            <a:endParaRPr sz="8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4" name="Google Shape;154;p36"/>
          <p:cNvCxnSpPr/>
          <p:nvPr/>
        </p:nvCxnSpPr>
        <p:spPr>
          <a:xfrm rot="10800000">
            <a:off x="10286808" y="3328852"/>
            <a:ext cx="0" cy="6285286"/>
          </a:xfrm>
          <a:prstGeom prst="straightConnector1">
            <a:avLst/>
          </a:prstGeom>
          <a:noFill/>
          <a:ln w="50800" cap="flat" cmpd="sng">
            <a:solidFill>
              <a:srgbClr val="BCBCB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5" name="Google Shape;155;p36"/>
          <p:cNvSpPr/>
          <p:nvPr/>
        </p:nvSpPr>
        <p:spPr>
          <a:xfrm>
            <a:off x="10843658" y="2778177"/>
            <a:ext cx="11679458" cy="740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42950" lvl="0" indent="-742950">
              <a:buClr>
                <a:srgbClr val="00B0F0"/>
              </a:buClr>
              <a:buSzPct val="110000"/>
              <a:buFont typeface="+mj-lt"/>
              <a:buAutoNum type="arabicPeriod"/>
            </a:pPr>
            <a:r>
              <a:rPr lang="es-ES" sz="4000" dirty="0">
                <a:solidFill>
                  <a:srgbClr val="00B0F0"/>
                </a:solidFill>
              </a:rPr>
              <a:t>Garantizar el control prenatal en todas las embarazadas.</a:t>
            </a:r>
          </a:p>
          <a:p>
            <a:pPr marL="742950" lvl="0" indent="-742950">
              <a:buClr>
                <a:srgbClr val="00B0F0"/>
              </a:buClr>
              <a:buSzPct val="110000"/>
              <a:buFont typeface="+mj-lt"/>
              <a:buAutoNum type="arabicPeriod"/>
            </a:pPr>
            <a:r>
              <a:rPr lang="es-ES" sz="4000" dirty="0">
                <a:solidFill>
                  <a:srgbClr val="00B0F0"/>
                </a:solidFill>
              </a:rPr>
              <a:t>Prevenir y diagnosticar las complicaciones que pudieran ocurrir durante la etapa del embarazo para su derivación y tratamiento oportunos.</a:t>
            </a:r>
          </a:p>
          <a:p>
            <a:pPr marL="742950" lvl="0" indent="-742950">
              <a:buClr>
                <a:srgbClr val="00B0F0"/>
              </a:buClr>
              <a:buSzPct val="110000"/>
              <a:buFont typeface="+mj-lt"/>
              <a:buAutoNum type="arabicPeriod"/>
            </a:pPr>
            <a:r>
              <a:rPr lang="es-ES" sz="4000" dirty="0">
                <a:solidFill>
                  <a:srgbClr val="00B0F0"/>
                </a:solidFill>
              </a:rPr>
              <a:t>Vigilar el crecimiento y vitalidad del bebé.</a:t>
            </a:r>
          </a:p>
          <a:p>
            <a:pPr marL="742950" lvl="0" indent="-742950">
              <a:buClr>
                <a:srgbClr val="00B0F0"/>
              </a:buClr>
              <a:buSzPct val="110000"/>
              <a:buFont typeface="+mj-lt"/>
              <a:buAutoNum type="arabicPeriod"/>
            </a:pPr>
            <a:r>
              <a:rPr lang="es-ES" sz="4000" dirty="0">
                <a:solidFill>
                  <a:srgbClr val="00B0F0"/>
                </a:solidFill>
              </a:rPr>
              <a:t>Preparar a la embarazada física y psíquicamente para el momento del parto. </a:t>
            </a:r>
          </a:p>
          <a:p>
            <a:pPr marL="742950" lvl="0" indent="-742950">
              <a:buClr>
                <a:srgbClr val="00B0F0"/>
              </a:buClr>
              <a:buSzPct val="110000"/>
              <a:buFont typeface="+mj-lt"/>
              <a:buAutoNum type="arabicPeriod"/>
            </a:pPr>
            <a:r>
              <a:rPr lang="es-ES" sz="4000" dirty="0">
                <a:solidFill>
                  <a:srgbClr val="00B0F0"/>
                </a:solidFill>
              </a:rPr>
              <a:t>Garantizar que toda embarazada y recién nacido/a sean atendidos/as en una institución adecuada a su condición, de manera segura y respetada.</a:t>
            </a:r>
            <a:endParaRPr sz="4000" b="0" i="0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6"/>
          <p:cNvSpPr txBox="1">
            <a:spLocks noGrp="1"/>
          </p:cNvSpPr>
          <p:nvPr>
            <p:ph type="sldNum" idx="12"/>
          </p:nvPr>
        </p:nvSpPr>
        <p:spPr>
          <a:xfrm>
            <a:off x="17221200" y="12802234"/>
            <a:ext cx="5486400" cy="55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fld id="{00000000-1234-1234-1234-123412341234}" type="slidenum">
              <a:rPr lang="es-ES"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None/>
              </a:pPr>
              <a:t>3</a:t>
            </a:fld>
            <a:endParaRPr sz="2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20475" y="11897500"/>
            <a:ext cx="6257925" cy="904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69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7"/>
          <p:cNvPicPr preferRelativeResize="0"/>
          <p:nvPr/>
        </p:nvPicPr>
        <p:blipFill rotWithShape="1">
          <a:blip r:embed="rId3">
            <a:alphaModFix/>
          </a:blip>
          <a:srcRect l="6170" r="27546"/>
          <a:stretch/>
        </p:blipFill>
        <p:spPr>
          <a:xfrm>
            <a:off x="18288000" y="-49700"/>
            <a:ext cx="6096000" cy="13777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20466" y="-49666"/>
            <a:ext cx="6745896" cy="1983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97749" y="13284598"/>
            <a:ext cx="24579498" cy="44370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7"/>
          <p:cNvSpPr/>
          <p:nvPr/>
        </p:nvSpPr>
        <p:spPr>
          <a:xfrm>
            <a:off x="1475084" y="3761540"/>
            <a:ext cx="8249100" cy="1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Noto Sans Symbols"/>
              <a:buNone/>
            </a:pPr>
            <a:r>
              <a:rPr lang="es-ES" sz="8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Destinatarios/as </a:t>
            </a:r>
            <a:endParaRPr sz="8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7"/>
          <p:cNvSpPr/>
          <p:nvPr/>
        </p:nvSpPr>
        <p:spPr>
          <a:xfrm>
            <a:off x="5589873" y="8871025"/>
            <a:ext cx="13364100" cy="1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ACE6"/>
              </a:buClr>
              <a:buSzPts val="5400"/>
              <a:buFont typeface="Noto Sans Symbols"/>
              <a:buNone/>
            </a:pPr>
            <a:r>
              <a:rPr lang="es-ES" sz="5400" b="0" i="0" u="none" strike="noStrike" cap="none">
                <a:solidFill>
                  <a:srgbClr val="0CACE6"/>
                </a:solidFill>
                <a:latin typeface="Calibri"/>
                <a:ea typeface="Calibri"/>
                <a:cs typeface="Calibri"/>
                <a:sym typeface="Calibri"/>
              </a:rPr>
              <a:t>Niños y niñas hasta 45 días de edad. </a:t>
            </a:r>
            <a:endParaRPr sz="5400" b="0" i="0" u="none" strike="noStrike" cap="none">
              <a:solidFill>
                <a:srgbClr val="0CAC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7"/>
          <p:cNvSpPr/>
          <p:nvPr/>
        </p:nvSpPr>
        <p:spPr>
          <a:xfrm>
            <a:off x="5589866" y="6026990"/>
            <a:ext cx="9800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ACE6"/>
              </a:buClr>
              <a:buSzPts val="5400"/>
              <a:buFont typeface="Noto Sans Symbols"/>
              <a:buNone/>
            </a:pPr>
            <a:r>
              <a:rPr lang="es-ES" sz="5400" b="0" i="0" u="none" strike="noStrike" cap="none" dirty="0">
                <a:solidFill>
                  <a:srgbClr val="0CACE6"/>
                </a:solidFill>
                <a:latin typeface="Calibri"/>
                <a:ea typeface="Calibri"/>
                <a:cs typeface="Calibri"/>
                <a:sym typeface="Calibri"/>
              </a:rPr>
              <a:t>Embarazadas sin obra social </a:t>
            </a:r>
            <a:endParaRPr sz="5400" b="0" i="0" u="none" strike="noStrike" cap="none">
              <a:solidFill>
                <a:srgbClr val="0CAC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7"/>
          <p:cNvSpPr/>
          <p:nvPr/>
        </p:nvSpPr>
        <p:spPr>
          <a:xfrm>
            <a:off x="5473876" y="7427042"/>
            <a:ext cx="3174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5400"/>
              <a:buFont typeface="Noto Sans Symbols"/>
              <a:buNone/>
            </a:pPr>
            <a:r>
              <a:rPr lang="es-ES" sz="54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Puérperas</a:t>
            </a:r>
            <a:r>
              <a:rPr lang="es-ES"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6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Google Shape;169;p37"/>
          <p:cNvSpPr txBox="1">
            <a:spLocks noGrp="1"/>
          </p:cNvSpPr>
          <p:nvPr>
            <p:ph type="sldNum" idx="12"/>
          </p:nvPr>
        </p:nvSpPr>
        <p:spPr>
          <a:xfrm>
            <a:off x="17221200" y="12802234"/>
            <a:ext cx="5486400" cy="55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fld id="{00000000-1234-1234-1234-123412341234}" type="slidenum">
              <a:rPr lang="es-ES"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None/>
              </a:pPr>
              <a:t>4</a:t>
            </a:fld>
            <a:endParaRPr sz="2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71675" y="11777825"/>
            <a:ext cx="6257925" cy="90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20466" y="-49666"/>
            <a:ext cx="6745896" cy="1983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7749" y="13284598"/>
            <a:ext cx="24579498" cy="44370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8"/>
          <p:cNvSpPr/>
          <p:nvPr/>
        </p:nvSpPr>
        <p:spPr>
          <a:xfrm>
            <a:off x="1203638" y="4826673"/>
            <a:ext cx="8562000" cy="40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buSzPts val="8800"/>
            </a:pPr>
            <a:r>
              <a:rPr lang="es-ES" sz="8800" b="1" dirty="0">
                <a:latin typeface="Calibri"/>
                <a:ea typeface="Calibri"/>
                <a:cs typeface="Calibri"/>
                <a:sym typeface="Calibri"/>
              </a:rPr>
              <a:t>Beneficios para la mujer embarazada </a:t>
            </a:r>
          </a:p>
        </p:txBody>
      </p:sp>
      <p:cxnSp>
        <p:nvCxnSpPr>
          <p:cNvPr id="178" name="Google Shape;178;p38"/>
          <p:cNvCxnSpPr/>
          <p:nvPr/>
        </p:nvCxnSpPr>
        <p:spPr>
          <a:xfrm rot="10800000">
            <a:off x="10172782" y="1933586"/>
            <a:ext cx="14492" cy="9233203"/>
          </a:xfrm>
          <a:prstGeom prst="straightConnector1">
            <a:avLst/>
          </a:prstGeom>
          <a:noFill/>
          <a:ln w="50800" cap="flat" cmpd="sng">
            <a:solidFill>
              <a:srgbClr val="BCBCB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9" name="Google Shape;179;p38"/>
          <p:cNvSpPr/>
          <p:nvPr/>
        </p:nvSpPr>
        <p:spPr>
          <a:xfrm>
            <a:off x="13066295" y="3654374"/>
            <a:ext cx="10470654" cy="702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0B0F0"/>
              </a:buClr>
              <a:buSzPts val="3000"/>
            </a:pPr>
            <a:r>
              <a:rPr lang="es-ES" sz="3600" dirty="0">
                <a:latin typeface="Calibri"/>
                <a:ea typeface="Calibri"/>
                <a:cs typeface="Calibri"/>
                <a:sym typeface="Calibri"/>
              </a:rPr>
              <a:t>Asignación de $10000 por única vez.</a:t>
            </a:r>
          </a:p>
          <a:p>
            <a:pPr lvl="0">
              <a:buClr>
                <a:srgbClr val="00B0F0"/>
              </a:buClr>
              <a:buSzPts val="3000"/>
            </a:pPr>
            <a:endParaRPr lang="es-ES" sz="36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rgbClr val="00B0F0"/>
              </a:buClr>
              <a:buSzPts val="3000"/>
            </a:pPr>
            <a:endParaRPr lang="es-ES" sz="36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rgbClr val="00B0F0"/>
              </a:buClr>
              <a:buSzPts val="3000"/>
            </a:pPr>
            <a:r>
              <a:rPr lang="es-ES" sz="3600" dirty="0">
                <a:latin typeface="Calibri"/>
                <a:ea typeface="Calibri"/>
                <a:cs typeface="Calibri"/>
                <a:sym typeface="Calibri"/>
              </a:rPr>
              <a:t>Controles de embarazo completos -incluyen estudios complementarios-.</a:t>
            </a:r>
          </a:p>
          <a:p>
            <a:pPr lvl="0">
              <a:buClr>
                <a:srgbClr val="00B0F0"/>
              </a:buClr>
              <a:buSzPts val="3000"/>
            </a:pPr>
            <a:endParaRPr lang="es-ES" sz="36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rgbClr val="00B0F0"/>
              </a:buClr>
              <a:buSzPts val="3000"/>
            </a:pPr>
            <a:endParaRPr lang="es-ES" sz="36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rgbClr val="00B0F0"/>
              </a:buClr>
              <a:buSzPts val="3000"/>
            </a:pPr>
            <a:r>
              <a:rPr lang="es-ES" sz="3600" dirty="0">
                <a:latin typeface="Calibri"/>
                <a:ea typeface="Calibri"/>
                <a:cs typeface="Calibri"/>
                <a:sym typeface="Calibri"/>
              </a:rPr>
              <a:t>Turnos protegidos para controles y estudios complementarios.</a:t>
            </a:r>
          </a:p>
          <a:p>
            <a:pPr lvl="0">
              <a:buClr>
                <a:srgbClr val="00B0F0"/>
              </a:buClr>
              <a:buSzPts val="3000"/>
            </a:pPr>
            <a:endParaRPr lang="es-ES" sz="36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rgbClr val="00B0F0"/>
              </a:buClr>
              <a:buSzPts val="3000"/>
            </a:pPr>
            <a:endParaRPr lang="es-ES" sz="36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rgbClr val="00B0F0"/>
              </a:buClr>
              <a:buSzPts val="3000"/>
            </a:pPr>
            <a:r>
              <a:rPr lang="es-ES" sz="3600" dirty="0">
                <a:latin typeface="Calibri"/>
                <a:ea typeface="Calibri"/>
                <a:cs typeface="Calibri"/>
                <a:sym typeface="Calibri"/>
              </a:rPr>
              <a:t>Preparación integral para la maternidad en modalidad taller.</a:t>
            </a:r>
            <a:endParaRPr sz="36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8"/>
          <p:cNvSpPr txBox="1">
            <a:spLocks noGrp="1"/>
          </p:cNvSpPr>
          <p:nvPr>
            <p:ph type="sldNum" idx="12"/>
          </p:nvPr>
        </p:nvSpPr>
        <p:spPr>
          <a:xfrm>
            <a:off x="17221200" y="12802234"/>
            <a:ext cx="5486400" cy="55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fld id="{00000000-1234-1234-1234-123412341234}" type="slidenum">
              <a:rPr lang="es-ES"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None/>
              </a:pPr>
              <a:t>5</a:t>
            </a:fld>
            <a:endParaRPr sz="2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1675" y="11777825"/>
            <a:ext cx="6257925" cy="90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537" y="3361830"/>
            <a:ext cx="13049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787" y="5198646"/>
            <a:ext cx="12096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113" y="7489992"/>
            <a:ext cx="12477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450" y="9676368"/>
            <a:ext cx="11811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030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20466" y="-49666"/>
            <a:ext cx="6745896" cy="1983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7749" y="13284598"/>
            <a:ext cx="24579498" cy="44370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8"/>
          <p:cNvSpPr/>
          <p:nvPr/>
        </p:nvSpPr>
        <p:spPr>
          <a:xfrm>
            <a:off x="1203638" y="4623543"/>
            <a:ext cx="8562000" cy="446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Noto Sans Symbols"/>
              <a:buNone/>
            </a:pPr>
            <a:r>
              <a:rPr lang="es-ES" sz="8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Beneficios para la mujer embarazada </a:t>
            </a:r>
            <a:endParaRPr sz="8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8" name="Google Shape;178;p38"/>
          <p:cNvCxnSpPr/>
          <p:nvPr/>
        </p:nvCxnSpPr>
        <p:spPr>
          <a:xfrm rot="10800000">
            <a:off x="10172782" y="1933586"/>
            <a:ext cx="14492" cy="9233203"/>
          </a:xfrm>
          <a:prstGeom prst="straightConnector1">
            <a:avLst/>
          </a:prstGeom>
          <a:noFill/>
          <a:ln w="50800" cap="flat" cmpd="sng">
            <a:solidFill>
              <a:srgbClr val="BCBCB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3" name="Google Shape;183;p38"/>
          <p:cNvSpPr txBox="1">
            <a:spLocks noGrp="1"/>
          </p:cNvSpPr>
          <p:nvPr>
            <p:ph type="sldNum" idx="12"/>
          </p:nvPr>
        </p:nvSpPr>
        <p:spPr>
          <a:xfrm>
            <a:off x="17221200" y="12802234"/>
            <a:ext cx="5486400" cy="55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fld id="{00000000-1234-1234-1234-123412341234}" type="slidenum">
              <a:rPr lang="es-ES"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None/>
              </a:pPr>
              <a:t>6</a:t>
            </a:fld>
            <a:endParaRPr sz="2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1675" y="11777825"/>
            <a:ext cx="6257925" cy="90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79;p38"/>
          <p:cNvSpPr/>
          <p:nvPr/>
        </p:nvSpPr>
        <p:spPr>
          <a:xfrm>
            <a:off x="13066295" y="2994223"/>
            <a:ext cx="10470654" cy="77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0B0F0"/>
              </a:buClr>
              <a:buSzPts val="3000"/>
            </a:pPr>
            <a:r>
              <a:rPr lang="es-ES" sz="3600" dirty="0">
                <a:latin typeface="Calibri"/>
                <a:ea typeface="Calibri"/>
                <a:cs typeface="Calibri"/>
                <a:sym typeface="Calibri"/>
              </a:rPr>
              <a:t>Boleto de transporte gratuito para asistir al/los controles.</a:t>
            </a:r>
          </a:p>
          <a:p>
            <a:pPr lvl="0">
              <a:buClr>
                <a:srgbClr val="00B0F0"/>
              </a:buClr>
              <a:buSzPts val="3000"/>
            </a:pPr>
            <a:endParaRPr lang="es-ES" sz="36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rgbClr val="00B0F0"/>
              </a:buClr>
              <a:buSzPts val="3000"/>
            </a:pPr>
            <a:endParaRPr lang="es-ES" sz="36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rgbClr val="00B0F0"/>
              </a:buClr>
              <a:buSzPts val="3000"/>
            </a:pPr>
            <a:r>
              <a:rPr lang="es-ES" sz="3600" dirty="0">
                <a:latin typeface="Calibri"/>
                <a:ea typeface="Calibri"/>
                <a:cs typeface="Calibri"/>
                <a:sym typeface="Calibri"/>
              </a:rPr>
              <a:t>Leche entera fortificada para embarazada y puérpera.</a:t>
            </a:r>
          </a:p>
          <a:p>
            <a:pPr lvl="0">
              <a:buClr>
                <a:srgbClr val="00B0F0"/>
              </a:buClr>
              <a:buSzPts val="3000"/>
            </a:pPr>
            <a:endParaRPr lang="es-ES" sz="36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rgbClr val="00B0F0"/>
              </a:buClr>
              <a:buSzPts val="3000"/>
            </a:pPr>
            <a:endParaRPr lang="es-ES" sz="36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rgbClr val="00B0F0"/>
              </a:buClr>
              <a:buSzPts val="3000"/>
            </a:pPr>
            <a:r>
              <a:rPr lang="es-ES" sz="3600" dirty="0">
                <a:latin typeface="Calibri"/>
                <a:ea typeface="Calibri"/>
                <a:cs typeface="Calibri"/>
                <a:sym typeface="Calibri"/>
              </a:rPr>
              <a:t>Ajuar para el parto y nacimiento. Incluye kit </a:t>
            </a:r>
            <a:r>
              <a:rPr lang="es-ES" sz="3600" dirty="0" err="1">
                <a:latin typeface="Calibri"/>
                <a:ea typeface="Calibri"/>
                <a:cs typeface="Calibri"/>
                <a:sym typeface="Calibri"/>
              </a:rPr>
              <a:t>covid</a:t>
            </a:r>
            <a:endParaRPr lang="es-ES" sz="36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rgbClr val="00B0F0"/>
              </a:buClr>
              <a:buSzPts val="3000"/>
            </a:pPr>
            <a:endParaRPr lang="es-ES" sz="36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rgbClr val="00B0F0"/>
              </a:buClr>
              <a:buSzPts val="3000"/>
            </a:pPr>
            <a:endParaRPr lang="es-ES" sz="36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rgbClr val="00B0F0"/>
              </a:buClr>
              <a:buSzPts val="3000"/>
            </a:pPr>
            <a:r>
              <a:rPr lang="es-ES" sz="3600" dirty="0">
                <a:latin typeface="Calibri"/>
                <a:ea typeface="Calibri"/>
                <a:cs typeface="Calibri"/>
                <a:sym typeface="Calibri"/>
              </a:rPr>
              <a:t>Gestión para </a:t>
            </a:r>
            <a:r>
              <a:rPr lang="es-ES" sz="3600" dirty="0" err="1">
                <a:latin typeface="Calibri"/>
                <a:ea typeface="Calibri"/>
                <a:cs typeface="Calibri"/>
                <a:sym typeface="Calibri"/>
              </a:rPr>
              <a:t>AxE</a:t>
            </a:r>
            <a:r>
              <a:rPr lang="es-ES" sz="3600" dirty="0">
                <a:latin typeface="Calibri"/>
                <a:ea typeface="Calibri"/>
                <a:cs typeface="Calibri"/>
                <a:sym typeface="Calibri"/>
              </a:rPr>
              <a:t> - AUH.</a:t>
            </a:r>
          </a:p>
          <a:p>
            <a:pPr lvl="0">
              <a:buClr>
                <a:srgbClr val="00B0F0"/>
              </a:buClr>
              <a:buSzPts val="3000"/>
            </a:pPr>
            <a:endParaRPr lang="es-ES" sz="36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rgbClr val="00B0F0"/>
              </a:buClr>
              <a:buSzPts val="3000"/>
            </a:pPr>
            <a:endParaRPr lang="es-ES" sz="36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rgbClr val="00B0F0"/>
              </a:buClr>
              <a:buSzPts val="3000"/>
            </a:pPr>
            <a:r>
              <a:rPr lang="es-ES" sz="3600" dirty="0">
                <a:latin typeface="Calibri"/>
                <a:ea typeface="Calibri"/>
                <a:cs typeface="Calibri"/>
                <a:sym typeface="Calibri"/>
              </a:rPr>
              <a:t>Articulación con la </a:t>
            </a:r>
            <a:r>
              <a:rPr lang="es-ES" sz="3600" dirty="0" err="1">
                <a:latin typeface="Calibri"/>
                <a:ea typeface="Calibri"/>
                <a:cs typeface="Calibri"/>
                <a:sym typeface="Calibri"/>
              </a:rPr>
              <a:t>Terminalidad</a:t>
            </a:r>
            <a:r>
              <a:rPr lang="es-ES" sz="3600" dirty="0">
                <a:latin typeface="Calibri"/>
                <a:ea typeface="Calibri"/>
                <a:cs typeface="Calibri"/>
                <a:sym typeface="Calibri"/>
              </a:rPr>
              <a:t> Educativa.</a:t>
            </a:r>
            <a:endParaRPr sz="36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793" y="2970160"/>
            <a:ext cx="15811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280" y="4757738"/>
            <a:ext cx="14001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280" y="6374480"/>
            <a:ext cx="14954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6" descr="Exchange 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687" y="8121877"/>
            <a:ext cx="1440431" cy="140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545" y="9727028"/>
            <a:ext cx="1224714" cy="14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Gobierno de la Prov\113 proteccion a la embarazada diapositivas\bolet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8157" y="5177596"/>
            <a:ext cx="9092474" cy="511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Google Shape;175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20466" y="-49666"/>
            <a:ext cx="6745896" cy="1983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97749" y="13284598"/>
            <a:ext cx="24579498" cy="44370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8"/>
          <p:cNvSpPr txBox="1">
            <a:spLocks noGrp="1"/>
          </p:cNvSpPr>
          <p:nvPr>
            <p:ph type="sldNum" idx="12"/>
          </p:nvPr>
        </p:nvSpPr>
        <p:spPr>
          <a:xfrm>
            <a:off x="17221200" y="12802234"/>
            <a:ext cx="5486400" cy="55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fld id="{00000000-1234-1234-1234-123412341234}" type="slidenum">
              <a:rPr lang="es-ES"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None/>
              </a:pPr>
              <a:t>7</a:t>
            </a:fld>
            <a:endParaRPr sz="2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71675" y="11777825"/>
            <a:ext cx="6257925" cy="90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6" descr="Exchange 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Google Shape;230;p41"/>
          <p:cNvSpPr/>
          <p:nvPr/>
        </p:nvSpPr>
        <p:spPr>
          <a:xfrm>
            <a:off x="2289310" y="1844977"/>
            <a:ext cx="20811321" cy="68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70000"/>
              </a:lnSpc>
              <a:buSzPts val="8000"/>
            </a:pPr>
            <a:r>
              <a:rPr lang="es-ES" sz="6600" b="1" dirty="0">
                <a:latin typeface="Calibri"/>
                <a:ea typeface="Calibri"/>
                <a:cs typeface="Calibri"/>
                <a:sym typeface="Calibri"/>
              </a:rPr>
              <a:t>Programa de Protección de la Embarazada y su bebé</a:t>
            </a:r>
          </a:p>
        </p:txBody>
      </p:sp>
      <p:sp>
        <p:nvSpPr>
          <p:cNvPr id="18" name="Google Shape;230;p41"/>
          <p:cNvSpPr/>
          <p:nvPr/>
        </p:nvSpPr>
        <p:spPr>
          <a:xfrm>
            <a:off x="1435067" y="10591942"/>
            <a:ext cx="5434965" cy="34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70000"/>
              </a:lnSpc>
              <a:buSzPts val="8000"/>
            </a:pPr>
            <a:r>
              <a:rPr lang="es-AR" sz="3200" b="1" dirty="0">
                <a:solidFill>
                  <a:srgbClr val="00B0F0"/>
                </a:solidFill>
              </a:rPr>
              <a:t>Agenda de la Embarazada</a:t>
            </a:r>
            <a:endParaRPr lang="es-ES" sz="32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0203" y="3790749"/>
            <a:ext cx="9783594" cy="3576714"/>
          </a:xfrm>
          <a:prstGeom prst="rect">
            <a:avLst/>
          </a:prstGeom>
          <a:ln w="3175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230;p41"/>
          <p:cNvSpPr/>
          <p:nvPr/>
        </p:nvSpPr>
        <p:spPr>
          <a:xfrm>
            <a:off x="9375908" y="7732429"/>
            <a:ext cx="4243839" cy="88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70000"/>
              </a:lnSpc>
              <a:buSzPts val="8000"/>
            </a:pPr>
            <a:r>
              <a:rPr lang="es-AR" sz="3200" b="1" dirty="0">
                <a:solidFill>
                  <a:srgbClr val="00B0F0"/>
                </a:solidFill>
              </a:rPr>
              <a:t>Chequera para Controles Médicos</a:t>
            </a:r>
            <a:endParaRPr lang="es-ES" sz="32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30;p41"/>
          <p:cNvSpPr/>
          <p:nvPr/>
        </p:nvSpPr>
        <p:spPr>
          <a:xfrm>
            <a:off x="14008157" y="10632123"/>
            <a:ext cx="8683401" cy="34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70000"/>
              </a:lnSpc>
              <a:buSzPts val="8000"/>
            </a:pPr>
            <a:r>
              <a:rPr lang="es-ES" sz="3200" b="1" dirty="0">
                <a:solidFill>
                  <a:srgbClr val="00B0F0"/>
                </a:solidFill>
              </a:rPr>
              <a:t>Boleto de Protección de la Embarazada</a:t>
            </a:r>
            <a:endParaRPr lang="es-ES" sz="32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E:\Gobierno de la Prov\113 proteccion a la embarazada diapositivas\Agenda-embarazo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67" y="5177596"/>
            <a:ext cx="7143447" cy="5109665"/>
          </a:xfrm>
          <a:prstGeom prst="rect">
            <a:avLst/>
          </a:prstGeom>
          <a:ln w="3175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396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20466" y="-49666"/>
            <a:ext cx="6745896" cy="1983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7749" y="13284598"/>
            <a:ext cx="24579498" cy="44370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8"/>
          <p:cNvSpPr/>
          <p:nvPr/>
        </p:nvSpPr>
        <p:spPr>
          <a:xfrm>
            <a:off x="1203638" y="4601071"/>
            <a:ext cx="8562000" cy="3898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buSzPts val="8800"/>
            </a:pPr>
            <a:r>
              <a:rPr lang="es-ES" sz="8800" b="1" dirty="0">
                <a:latin typeface="Calibri"/>
                <a:ea typeface="Calibri"/>
                <a:cs typeface="Calibri"/>
                <a:sym typeface="Calibri"/>
              </a:rPr>
              <a:t>Control del embarazo</a:t>
            </a:r>
          </a:p>
          <a:p>
            <a:pPr lvl="0" algn="ctr">
              <a:buSzPts val="8800"/>
            </a:pPr>
            <a:r>
              <a:rPr lang="es-AR" sz="8800" b="1" dirty="0">
                <a:latin typeface="Calibri"/>
                <a:ea typeface="Calibri"/>
                <a:cs typeface="Calibri"/>
                <a:sym typeface="Calibri"/>
              </a:rPr>
              <a:t>- PLAN SUMAR -</a:t>
            </a:r>
            <a:endParaRPr sz="8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8" name="Google Shape;178;p38"/>
          <p:cNvCxnSpPr/>
          <p:nvPr/>
        </p:nvCxnSpPr>
        <p:spPr>
          <a:xfrm rot="10800000">
            <a:off x="10172782" y="1933586"/>
            <a:ext cx="14492" cy="9233203"/>
          </a:xfrm>
          <a:prstGeom prst="straightConnector1">
            <a:avLst/>
          </a:prstGeom>
          <a:noFill/>
          <a:ln w="50800" cap="flat" cmpd="sng">
            <a:solidFill>
              <a:srgbClr val="BCBCB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3" name="Google Shape;183;p38"/>
          <p:cNvSpPr txBox="1">
            <a:spLocks noGrp="1"/>
          </p:cNvSpPr>
          <p:nvPr>
            <p:ph type="sldNum" idx="12"/>
          </p:nvPr>
        </p:nvSpPr>
        <p:spPr>
          <a:xfrm>
            <a:off x="17221200" y="12802234"/>
            <a:ext cx="5486400" cy="55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fld id="{00000000-1234-1234-1234-123412341234}" type="slidenum">
              <a:rPr lang="es-ES"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None/>
              </a:pPr>
              <a:t>8</a:t>
            </a:fld>
            <a:endParaRPr sz="2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1675" y="11777825"/>
            <a:ext cx="6257925" cy="90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79;p38"/>
          <p:cNvSpPr/>
          <p:nvPr/>
        </p:nvSpPr>
        <p:spPr>
          <a:xfrm>
            <a:off x="10804358" y="2686438"/>
            <a:ext cx="12732591" cy="77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600" dirty="0"/>
              <a:t>8 controles médicos.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600" dirty="0"/>
              <a:t>Laboratorio. Incluye serología.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600" dirty="0"/>
              <a:t>Ecografías.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600" dirty="0"/>
              <a:t>Controles ginecológicos.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600" dirty="0"/>
              <a:t>Controles odontológicos.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600" dirty="0"/>
              <a:t>Vacunación antigripal y Triple </a:t>
            </a:r>
            <a:r>
              <a:rPr lang="es-ES" sz="3600" dirty="0" err="1"/>
              <a:t>Acelular</a:t>
            </a:r>
            <a:r>
              <a:rPr lang="es-ES" sz="3600" dirty="0"/>
              <a:t>.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600" dirty="0"/>
              <a:t>Hisopado para detección de estreptococo.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600" dirty="0"/>
              <a:t>Hierro y Acido fólico.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600" dirty="0"/>
              <a:t>Vigilancia epidemiológica </a:t>
            </a:r>
            <a:r>
              <a:rPr lang="es-ES" sz="3600" dirty="0" err="1"/>
              <a:t>covid</a:t>
            </a:r>
            <a:r>
              <a:rPr lang="es-ES" sz="3600" dirty="0"/>
              <a:t>.</a:t>
            </a:r>
          </a:p>
        </p:txBody>
      </p:sp>
      <p:sp>
        <p:nvSpPr>
          <p:cNvPr id="2" name="AutoShape 6" descr="Exchange 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2164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40"/>
          <p:cNvPicPr preferRelativeResize="0"/>
          <p:nvPr/>
        </p:nvPicPr>
        <p:blipFill rotWithShape="1">
          <a:blip r:embed="rId3">
            <a:alphaModFix/>
          </a:blip>
          <a:srcRect l="16808" r="16808"/>
          <a:stretch/>
        </p:blipFill>
        <p:spPr>
          <a:xfrm>
            <a:off x="18288000" y="-49700"/>
            <a:ext cx="6096001" cy="13777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20466" y="-49666"/>
            <a:ext cx="6745896" cy="1983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97749" y="13284598"/>
            <a:ext cx="24579498" cy="44370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40"/>
          <p:cNvSpPr/>
          <p:nvPr/>
        </p:nvSpPr>
        <p:spPr>
          <a:xfrm>
            <a:off x="1014548" y="5703694"/>
            <a:ext cx="8402100" cy="27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buSzPts val="8800"/>
            </a:pPr>
            <a:r>
              <a:rPr lang="es-ES" sz="8800" b="1" dirty="0">
                <a:latin typeface="Calibri"/>
                <a:ea typeface="Calibri"/>
                <a:cs typeface="Calibri"/>
                <a:sym typeface="Calibri"/>
              </a:rPr>
              <a:t>Atención de la salud del bebé</a:t>
            </a:r>
          </a:p>
        </p:txBody>
      </p:sp>
      <p:sp>
        <p:nvSpPr>
          <p:cNvPr id="222" name="Google Shape;222;p40"/>
          <p:cNvSpPr/>
          <p:nvPr/>
        </p:nvSpPr>
        <p:spPr>
          <a:xfrm>
            <a:off x="9987197" y="4007526"/>
            <a:ext cx="7314214" cy="566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Noto Sans Symbols"/>
              <a:buNone/>
            </a:pPr>
            <a:endParaRPr sz="3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s-ES" sz="3600" dirty="0"/>
              <a:t>▪ Controles de salud.</a:t>
            </a:r>
          </a:p>
          <a:p>
            <a:endParaRPr lang="es-ES" sz="3600" dirty="0"/>
          </a:p>
          <a:p>
            <a:r>
              <a:rPr lang="es-ES" sz="3600" dirty="0"/>
              <a:t>▪ </a:t>
            </a:r>
            <a:r>
              <a:rPr lang="es-ES" sz="3600" dirty="0" err="1"/>
              <a:t>Screennig</a:t>
            </a:r>
            <a:r>
              <a:rPr lang="es-ES" sz="3600" dirty="0"/>
              <a:t> endócrino metabólico.</a:t>
            </a:r>
          </a:p>
          <a:p>
            <a:endParaRPr lang="es-ES" sz="3600" dirty="0"/>
          </a:p>
          <a:p>
            <a:r>
              <a:rPr lang="es-ES" sz="3600" dirty="0"/>
              <a:t>▪ Pesquisa auditiva universal.</a:t>
            </a:r>
          </a:p>
          <a:p>
            <a:endParaRPr lang="es-ES" sz="3600" dirty="0"/>
          </a:p>
          <a:p>
            <a:r>
              <a:rPr lang="es-ES" sz="3600" dirty="0"/>
              <a:t>▪ Vacunación.</a:t>
            </a:r>
          </a:p>
          <a:p>
            <a:endParaRPr lang="es-ES" sz="3600" dirty="0"/>
          </a:p>
          <a:p>
            <a:r>
              <a:rPr lang="es-ES" sz="3600" dirty="0"/>
              <a:t>▪ Acceso a la AUH.</a:t>
            </a:r>
          </a:p>
        </p:txBody>
      </p:sp>
      <p:pic>
        <p:nvPicPr>
          <p:cNvPr id="223" name="Google Shape;223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71775" y="11897500"/>
            <a:ext cx="6257925" cy="904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oogle Shape;178;p38"/>
          <p:cNvCxnSpPr/>
          <p:nvPr/>
        </p:nvCxnSpPr>
        <p:spPr>
          <a:xfrm flipH="1" flipV="1">
            <a:off x="9416648" y="4523874"/>
            <a:ext cx="14492" cy="5147176"/>
          </a:xfrm>
          <a:prstGeom prst="straightConnector1">
            <a:avLst/>
          </a:prstGeom>
          <a:noFill/>
          <a:ln w="50800" cap="flat" cmpd="sng">
            <a:solidFill>
              <a:srgbClr val="BCBCB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1_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455</Words>
  <Application>Microsoft Office PowerPoint</Application>
  <PresentationFormat>Personalizado</PresentationFormat>
  <Paragraphs>131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1_Default</vt:lpstr>
      <vt:lpstr>Default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Sebastian Serrano</dc:creator>
  <cp:lastModifiedBy>Usuario desconocido</cp:lastModifiedBy>
  <cp:revision>33</cp:revision>
  <dcterms:modified xsi:type="dcterms:W3CDTF">2021-05-03T14:03:14Z</dcterms:modified>
</cp:coreProperties>
</file>